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3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41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C683CB-93AD-4A8B-811F-3B22823C657F}" v="93" dt="2026-07-03T06:10:40.8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726"/>
  </p:normalViewPr>
  <p:slideViewPr>
    <p:cSldViewPr snapToGrid="0">
      <p:cViewPr varScale="1">
        <p:scale>
          <a:sx n="68" d="100"/>
          <a:sy n="68" d="100"/>
        </p:scale>
        <p:origin x="130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ckson, Holly" userId="be67f0ef-4c34-4757-9a11-49a547f06d6a" providerId="ADAL" clId="{69C519CA-ED08-4763-AC6D-4804B6F27AD0}"/>
    <pc:docChg chg="delSld">
      <pc:chgData name="Jackson, Holly" userId="be67f0ef-4c34-4757-9a11-49a547f06d6a" providerId="ADAL" clId="{69C519CA-ED08-4763-AC6D-4804B6F27AD0}" dt="2026-07-03T06:14:28.832" v="5" actId="2696"/>
      <pc:docMkLst>
        <pc:docMk/>
      </pc:docMkLst>
      <pc:sldChg chg="del">
        <pc:chgData name="Jackson, Holly" userId="be67f0ef-4c34-4757-9a11-49a547f06d6a" providerId="ADAL" clId="{69C519CA-ED08-4763-AC6D-4804B6F27AD0}" dt="2026-07-03T06:14:15.985" v="1" actId="2696"/>
        <pc:sldMkLst>
          <pc:docMk/>
          <pc:sldMk cId="3558726524" sldId="258"/>
        </pc:sldMkLst>
      </pc:sldChg>
      <pc:sldChg chg="del">
        <pc:chgData name="Jackson, Holly" userId="be67f0ef-4c34-4757-9a11-49a547f06d6a" providerId="ADAL" clId="{69C519CA-ED08-4763-AC6D-4804B6F27AD0}" dt="2026-07-03T06:14:18.991" v="2" actId="2696"/>
        <pc:sldMkLst>
          <pc:docMk/>
          <pc:sldMk cId="188238859" sldId="259"/>
        </pc:sldMkLst>
      </pc:sldChg>
      <pc:sldChg chg="del">
        <pc:chgData name="Jackson, Holly" userId="be67f0ef-4c34-4757-9a11-49a547f06d6a" providerId="ADAL" clId="{69C519CA-ED08-4763-AC6D-4804B6F27AD0}" dt="2026-07-03T06:14:13.596" v="0" actId="2696"/>
        <pc:sldMkLst>
          <pc:docMk/>
          <pc:sldMk cId="216718754" sldId="260"/>
        </pc:sldMkLst>
      </pc:sldChg>
      <pc:sldChg chg="del">
        <pc:chgData name="Jackson, Holly" userId="be67f0ef-4c34-4757-9a11-49a547f06d6a" providerId="ADAL" clId="{69C519CA-ED08-4763-AC6D-4804B6F27AD0}" dt="2026-07-03T06:14:21.653" v="3" actId="2696"/>
        <pc:sldMkLst>
          <pc:docMk/>
          <pc:sldMk cId="349099635" sldId="261"/>
        </pc:sldMkLst>
      </pc:sldChg>
      <pc:sldChg chg="del">
        <pc:chgData name="Jackson, Holly" userId="be67f0ef-4c34-4757-9a11-49a547f06d6a" providerId="ADAL" clId="{69C519CA-ED08-4763-AC6D-4804B6F27AD0}" dt="2026-07-03T06:14:24.222" v="4" actId="2696"/>
        <pc:sldMkLst>
          <pc:docMk/>
          <pc:sldMk cId="1115764108" sldId="262"/>
        </pc:sldMkLst>
      </pc:sldChg>
      <pc:sldChg chg="del">
        <pc:chgData name="Jackson, Holly" userId="be67f0ef-4c34-4757-9a11-49a547f06d6a" providerId="ADAL" clId="{69C519CA-ED08-4763-AC6D-4804B6F27AD0}" dt="2026-07-03T06:14:28.832" v="5" actId="2696"/>
        <pc:sldMkLst>
          <pc:docMk/>
          <pc:sldMk cId="3675986534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R code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Text Placeholder 149">
            <a:extLst>
              <a:ext uri="{FF2B5EF4-FFF2-40B4-BE49-F238E27FC236}">
                <a16:creationId xmlns:a16="http://schemas.microsoft.com/office/drawing/2014/main" id="{5888825B-B04A-A6C4-81CC-5CD03D0FA3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1" name="Text Placeholder 149">
            <a:extLst>
              <a:ext uri="{FF2B5EF4-FFF2-40B4-BE49-F238E27FC236}">
                <a16:creationId xmlns:a16="http://schemas.microsoft.com/office/drawing/2014/main" id="{C38BF6B0-14B3-A481-102C-79E74385470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448580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2" name="Text Placeholder 149">
            <a:extLst>
              <a:ext uri="{FF2B5EF4-FFF2-40B4-BE49-F238E27FC236}">
                <a16:creationId xmlns:a16="http://schemas.microsoft.com/office/drawing/2014/main" id="{FB53820E-926C-CE20-B165-D830C82378F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448580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3" name="Text Placeholder 149">
            <a:extLst>
              <a:ext uri="{FF2B5EF4-FFF2-40B4-BE49-F238E27FC236}">
                <a16:creationId xmlns:a16="http://schemas.microsoft.com/office/drawing/2014/main" id="{B9DBC454-BD14-1901-44E3-FE818D19680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48580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4" name="Text Placeholder 149">
            <a:extLst>
              <a:ext uri="{FF2B5EF4-FFF2-40B4-BE49-F238E27FC236}">
                <a16:creationId xmlns:a16="http://schemas.microsoft.com/office/drawing/2014/main" id="{8A3B97FA-9550-974D-CA6D-24C7EDFE8FC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48580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5" name="Text Placeholder 149">
            <a:extLst>
              <a:ext uri="{FF2B5EF4-FFF2-40B4-BE49-F238E27FC236}">
                <a16:creationId xmlns:a16="http://schemas.microsoft.com/office/drawing/2014/main" id="{56FC6D74-51DE-7AC3-6E68-E9B71A43723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48580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6" name="Text Placeholder 149">
            <a:extLst>
              <a:ext uri="{FF2B5EF4-FFF2-40B4-BE49-F238E27FC236}">
                <a16:creationId xmlns:a16="http://schemas.microsoft.com/office/drawing/2014/main" id="{CC33AC32-399B-7978-354A-C54B5274266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448580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7" name="Text Placeholder 149">
            <a:extLst>
              <a:ext uri="{FF2B5EF4-FFF2-40B4-BE49-F238E27FC236}">
                <a16:creationId xmlns:a16="http://schemas.microsoft.com/office/drawing/2014/main" id="{0716CE48-D590-0966-E7BE-F04D175C1E5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580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8" name="Text Placeholder 149">
            <a:extLst>
              <a:ext uri="{FF2B5EF4-FFF2-40B4-BE49-F238E27FC236}">
                <a16:creationId xmlns:a16="http://schemas.microsoft.com/office/drawing/2014/main" id="{F7757970-F511-02C6-D079-CBC2199443B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448580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9" name="Text Placeholder 149">
            <a:extLst>
              <a:ext uri="{FF2B5EF4-FFF2-40B4-BE49-F238E27FC236}">
                <a16:creationId xmlns:a16="http://schemas.microsoft.com/office/drawing/2014/main" id="{89756488-C9E9-63EE-84F6-0BBB1B29EEE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448580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0" name="Text Placeholder 149">
            <a:extLst>
              <a:ext uri="{FF2B5EF4-FFF2-40B4-BE49-F238E27FC236}">
                <a16:creationId xmlns:a16="http://schemas.microsoft.com/office/drawing/2014/main" id="{83FC5C2C-B346-0FD2-43F2-FC7EC37CE60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448580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1" name="Text Placeholder 149">
            <a:extLst>
              <a:ext uri="{FF2B5EF4-FFF2-40B4-BE49-F238E27FC236}">
                <a16:creationId xmlns:a16="http://schemas.microsoft.com/office/drawing/2014/main" id="{AA5EE305-1FC8-6A36-6DDE-AC639189B59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448580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2" name="Text Placeholder 149">
            <a:extLst>
              <a:ext uri="{FF2B5EF4-FFF2-40B4-BE49-F238E27FC236}">
                <a16:creationId xmlns:a16="http://schemas.microsoft.com/office/drawing/2014/main" id="{07C2AC95-193A-7EDE-82E2-B530430C880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001155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3" name="Text Placeholder 149">
            <a:extLst>
              <a:ext uri="{FF2B5EF4-FFF2-40B4-BE49-F238E27FC236}">
                <a16:creationId xmlns:a16="http://schemas.microsoft.com/office/drawing/2014/main" id="{8C5FB409-DCD5-7C04-0C17-1D21E7BC8B7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001155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4" name="Text Placeholder 149">
            <a:extLst>
              <a:ext uri="{FF2B5EF4-FFF2-40B4-BE49-F238E27FC236}">
                <a16:creationId xmlns:a16="http://schemas.microsoft.com/office/drawing/2014/main" id="{097BB585-2720-4B72-1E56-08EF0D1D977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001155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5" name="Text Placeholder 149">
            <a:extLst>
              <a:ext uri="{FF2B5EF4-FFF2-40B4-BE49-F238E27FC236}">
                <a16:creationId xmlns:a16="http://schemas.microsoft.com/office/drawing/2014/main" id="{D2EFAD87-B1E4-1F46-5033-255D7EF0BCE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001155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6" name="Text Placeholder 149">
            <a:extLst>
              <a:ext uri="{FF2B5EF4-FFF2-40B4-BE49-F238E27FC236}">
                <a16:creationId xmlns:a16="http://schemas.microsoft.com/office/drawing/2014/main" id="{B3697001-5D9E-CD98-6D74-096F31F639C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001155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7" name="Text Placeholder 149">
            <a:extLst>
              <a:ext uri="{FF2B5EF4-FFF2-40B4-BE49-F238E27FC236}">
                <a16:creationId xmlns:a16="http://schemas.microsoft.com/office/drawing/2014/main" id="{B7221092-C471-297B-D597-DB384E6DA00E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001155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8" name="Text Placeholder 149">
            <a:extLst>
              <a:ext uri="{FF2B5EF4-FFF2-40B4-BE49-F238E27FC236}">
                <a16:creationId xmlns:a16="http://schemas.microsoft.com/office/drawing/2014/main" id="{37AC82B5-5581-BA8B-9DC1-61F7CA24C3E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001155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9" name="Text Placeholder 149">
            <a:extLst>
              <a:ext uri="{FF2B5EF4-FFF2-40B4-BE49-F238E27FC236}">
                <a16:creationId xmlns:a16="http://schemas.microsoft.com/office/drawing/2014/main" id="{DB914786-2592-41D7-1883-7300643CB594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001155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0" name="Text Placeholder 149">
            <a:extLst>
              <a:ext uri="{FF2B5EF4-FFF2-40B4-BE49-F238E27FC236}">
                <a16:creationId xmlns:a16="http://schemas.microsoft.com/office/drawing/2014/main" id="{265EDAF7-572B-8274-C742-7926692B6A7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001155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1" name="Text Placeholder 149">
            <a:extLst>
              <a:ext uri="{FF2B5EF4-FFF2-40B4-BE49-F238E27FC236}">
                <a16:creationId xmlns:a16="http://schemas.microsoft.com/office/drawing/2014/main" id="{17036FF0-8393-8B27-32C0-12FA13F3907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001155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2" name="Text Placeholder 149">
            <a:extLst>
              <a:ext uri="{FF2B5EF4-FFF2-40B4-BE49-F238E27FC236}">
                <a16:creationId xmlns:a16="http://schemas.microsoft.com/office/drawing/2014/main" id="{CD681555-5FB0-28C2-EBBE-F4BD8E0313D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001155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3" name="Text Placeholder 149">
            <a:extLst>
              <a:ext uri="{FF2B5EF4-FFF2-40B4-BE49-F238E27FC236}">
                <a16:creationId xmlns:a16="http://schemas.microsoft.com/office/drawing/2014/main" id="{93D11B64-9EB4-F5A4-C02F-77A75E62B392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001155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4" name="Text Placeholder 149">
            <a:extLst>
              <a:ext uri="{FF2B5EF4-FFF2-40B4-BE49-F238E27FC236}">
                <a16:creationId xmlns:a16="http://schemas.microsoft.com/office/drawing/2014/main" id="{63552BD8-392F-5BB8-CA95-42461D269F49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550555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5" name="Text Placeholder 149">
            <a:extLst>
              <a:ext uri="{FF2B5EF4-FFF2-40B4-BE49-F238E27FC236}">
                <a16:creationId xmlns:a16="http://schemas.microsoft.com/office/drawing/2014/main" id="{E6ABAAEB-EA94-630A-A068-62FFA03D9AFE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550555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6" name="Text Placeholder 149">
            <a:extLst>
              <a:ext uri="{FF2B5EF4-FFF2-40B4-BE49-F238E27FC236}">
                <a16:creationId xmlns:a16="http://schemas.microsoft.com/office/drawing/2014/main" id="{A0316DEF-B42C-6FEF-AA57-4AC23F4CF70B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550555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7" name="Text Placeholder 149">
            <a:extLst>
              <a:ext uri="{FF2B5EF4-FFF2-40B4-BE49-F238E27FC236}">
                <a16:creationId xmlns:a16="http://schemas.microsoft.com/office/drawing/2014/main" id="{BAF2D963-4A37-57FC-9DDB-5FC1048781FB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550555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8" name="Text Placeholder 149">
            <a:extLst>
              <a:ext uri="{FF2B5EF4-FFF2-40B4-BE49-F238E27FC236}">
                <a16:creationId xmlns:a16="http://schemas.microsoft.com/office/drawing/2014/main" id="{C203138E-6FF9-5BB5-7BE6-722887FBA7F4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550555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9" name="Text Placeholder 149">
            <a:extLst>
              <a:ext uri="{FF2B5EF4-FFF2-40B4-BE49-F238E27FC236}">
                <a16:creationId xmlns:a16="http://schemas.microsoft.com/office/drawing/2014/main" id="{1EAA13BF-EF62-D349-5C4A-DC59970A9C9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4550555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0" name="Text Placeholder 149">
            <a:extLst>
              <a:ext uri="{FF2B5EF4-FFF2-40B4-BE49-F238E27FC236}">
                <a16:creationId xmlns:a16="http://schemas.microsoft.com/office/drawing/2014/main" id="{70806637-4212-EB30-3206-33795913F1D7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550555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1" name="Text Placeholder 149">
            <a:extLst>
              <a:ext uri="{FF2B5EF4-FFF2-40B4-BE49-F238E27FC236}">
                <a16:creationId xmlns:a16="http://schemas.microsoft.com/office/drawing/2014/main" id="{61E24229-4BE6-B9C6-ED54-FB3F859FDCDD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550555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2" name="Text Placeholder 149">
            <a:extLst>
              <a:ext uri="{FF2B5EF4-FFF2-40B4-BE49-F238E27FC236}">
                <a16:creationId xmlns:a16="http://schemas.microsoft.com/office/drawing/2014/main" id="{C862F6BF-13A7-6E55-F65F-E9F096B0E8DE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4550555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3" name="Text Placeholder 149">
            <a:extLst>
              <a:ext uri="{FF2B5EF4-FFF2-40B4-BE49-F238E27FC236}">
                <a16:creationId xmlns:a16="http://schemas.microsoft.com/office/drawing/2014/main" id="{5AC2EE66-38C5-2F51-E8BB-79273B654022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4550555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4" name="Text Placeholder 149">
            <a:extLst>
              <a:ext uri="{FF2B5EF4-FFF2-40B4-BE49-F238E27FC236}">
                <a16:creationId xmlns:a16="http://schemas.microsoft.com/office/drawing/2014/main" id="{A444E1CB-5590-525E-C6BB-56E6DDDC86B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550555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5" name="Text Placeholder 149">
            <a:extLst>
              <a:ext uri="{FF2B5EF4-FFF2-40B4-BE49-F238E27FC236}">
                <a16:creationId xmlns:a16="http://schemas.microsoft.com/office/drawing/2014/main" id="{BB1C71DC-41B9-69D6-FE09-45D5D19A6749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4550555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6" name="Text Placeholder 149">
            <a:extLst>
              <a:ext uri="{FF2B5EF4-FFF2-40B4-BE49-F238E27FC236}">
                <a16:creationId xmlns:a16="http://schemas.microsoft.com/office/drawing/2014/main" id="{E0B98FB7-A478-9119-A715-2C99817FDB7C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6103130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7" name="Text Placeholder 149">
            <a:extLst>
              <a:ext uri="{FF2B5EF4-FFF2-40B4-BE49-F238E27FC236}">
                <a16:creationId xmlns:a16="http://schemas.microsoft.com/office/drawing/2014/main" id="{1E5B3A09-72DA-BFED-6532-A9A5E249361D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103130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8" name="Text Placeholder 149">
            <a:extLst>
              <a:ext uri="{FF2B5EF4-FFF2-40B4-BE49-F238E27FC236}">
                <a16:creationId xmlns:a16="http://schemas.microsoft.com/office/drawing/2014/main" id="{F4612FE1-3260-81F4-9C7F-145F42881E46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6103130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9" name="Text Placeholder 149">
            <a:extLst>
              <a:ext uri="{FF2B5EF4-FFF2-40B4-BE49-F238E27FC236}">
                <a16:creationId xmlns:a16="http://schemas.microsoft.com/office/drawing/2014/main" id="{9BB1FEAE-280D-A405-19AC-59A0FE4D3F9A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103130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0" name="Text Placeholder 149">
            <a:extLst>
              <a:ext uri="{FF2B5EF4-FFF2-40B4-BE49-F238E27FC236}">
                <a16:creationId xmlns:a16="http://schemas.microsoft.com/office/drawing/2014/main" id="{15787EC3-B50A-C9B9-D05A-7A08628057A5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103130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1" name="Text Placeholder 149">
            <a:extLst>
              <a:ext uri="{FF2B5EF4-FFF2-40B4-BE49-F238E27FC236}">
                <a16:creationId xmlns:a16="http://schemas.microsoft.com/office/drawing/2014/main" id="{EA7E03A2-7520-7144-AB39-0B4481B531B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103130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2" name="Text Placeholder 149">
            <a:extLst>
              <a:ext uri="{FF2B5EF4-FFF2-40B4-BE49-F238E27FC236}">
                <a16:creationId xmlns:a16="http://schemas.microsoft.com/office/drawing/2014/main" id="{0F1E0667-E317-F8E5-9C87-CC4AB3F7B4A7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6103130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3" name="Text Placeholder 149">
            <a:extLst>
              <a:ext uri="{FF2B5EF4-FFF2-40B4-BE49-F238E27FC236}">
                <a16:creationId xmlns:a16="http://schemas.microsoft.com/office/drawing/2014/main" id="{D16CA72E-98EF-32C8-09C4-708280754413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103130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4" name="Text Placeholder 149">
            <a:extLst>
              <a:ext uri="{FF2B5EF4-FFF2-40B4-BE49-F238E27FC236}">
                <a16:creationId xmlns:a16="http://schemas.microsoft.com/office/drawing/2014/main" id="{2C51CA24-527A-67DF-DB67-1A5F88A903B8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6103130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5" name="Text Placeholder 149">
            <a:extLst>
              <a:ext uri="{FF2B5EF4-FFF2-40B4-BE49-F238E27FC236}">
                <a16:creationId xmlns:a16="http://schemas.microsoft.com/office/drawing/2014/main" id="{24A7ADD5-D2AE-1603-7398-25219A4E29C9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6103130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6" name="Text Placeholder 149">
            <a:extLst>
              <a:ext uri="{FF2B5EF4-FFF2-40B4-BE49-F238E27FC236}">
                <a16:creationId xmlns:a16="http://schemas.microsoft.com/office/drawing/2014/main" id="{95A0F58D-F7F1-1EA1-5F10-C3760D043037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6103130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7" name="Text Placeholder 149">
            <a:extLst>
              <a:ext uri="{FF2B5EF4-FFF2-40B4-BE49-F238E27FC236}">
                <a16:creationId xmlns:a16="http://schemas.microsoft.com/office/drawing/2014/main" id="{102B9255-D1D6-3322-DF64-EA097BE37C2A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6103130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8" name="Text Placeholder 149">
            <a:extLst>
              <a:ext uri="{FF2B5EF4-FFF2-40B4-BE49-F238E27FC236}">
                <a16:creationId xmlns:a16="http://schemas.microsoft.com/office/drawing/2014/main" id="{A4821707-AADD-1C19-3305-F82ECADA299A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7652530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9" name="Text Placeholder 149">
            <a:extLst>
              <a:ext uri="{FF2B5EF4-FFF2-40B4-BE49-F238E27FC236}">
                <a16:creationId xmlns:a16="http://schemas.microsoft.com/office/drawing/2014/main" id="{A5114C4A-5BD3-F337-B7DF-2E87222DE5A3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7652530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0" name="Text Placeholder 149">
            <a:extLst>
              <a:ext uri="{FF2B5EF4-FFF2-40B4-BE49-F238E27FC236}">
                <a16:creationId xmlns:a16="http://schemas.microsoft.com/office/drawing/2014/main" id="{A1416946-F1AE-8E92-5061-21F49825242D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7652530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1" name="Text Placeholder 149">
            <a:extLst>
              <a:ext uri="{FF2B5EF4-FFF2-40B4-BE49-F238E27FC236}">
                <a16:creationId xmlns:a16="http://schemas.microsoft.com/office/drawing/2014/main" id="{0E285787-D8C5-8387-4C31-2A126FFE68B8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7652530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2" name="Text Placeholder 149">
            <a:extLst>
              <a:ext uri="{FF2B5EF4-FFF2-40B4-BE49-F238E27FC236}">
                <a16:creationId xmlns:a16="http://schemas.microsoft.com/office/drawing/2014/main" id="{A22A0498-7B92-B719-263E-43DD77513D5C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7652530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3" name="Text Placeholder 149">
            <a:extLst>
              <a:ext uri="{FF2B5EF4-FFF2-40B4-BE49-F238E27FC236}">
                <a16:creationId xmlns:a16="http://schemas.microsoft.com/office/drawing/2014/main" id="{3F5F7D8B-F46F-52C6-14C1-13F7CD086A8A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7652530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4" name="Text Placeholder 149">
            <a:extLst>
              <a:ext uri="{FF2B5EF4-FFF2-40B4-BE49-F238E27FC236}">
                <a16:creationId xmlns:a16="http://schemas.microsoft.com/office/drawing/2014/main" id="{C881C330-5529-5228-CCAD-B665E6970C26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7652530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5" name="Text Placeholder 149">
            <a:extLst>
              <a:ext uri="{FF2B5EF4-FFF2-40B4-BE49-F238E27FC236}">
                <a16:creationId xmlns:a16="http://schemas.microsoft.com/office/drawing/2014/main" id="{EEBB3A13-A4F0-3744-5ABA-FD6AFB940983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7652530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6" name="Text Placeholder 149">
            <a:extLst>
              <a:ext uri="{FF2B5EF4-FFF2-40B4-BE49-F238E27FC236}">
                <a16:creationId xmlns:a16="http://schemas.microsoft.com/office/drawing/2014/main" id="{29DEB01C-40C5-057C-F7CE-064E1D1AC393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7652530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7" name="Text Placeholder 149">
            <a:extLst>
              <a:ext uri="{FF2B5EF4-FFF2-40B4-BE49-F238E27FC236}">
                <a16:creationId xmlns:a16="http://schemas.microsoft.com/office/drawing/2014/main" id="{163934B5-4EFE-8543-E2C8-18F6E1DB9870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7652530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8" name="Text Placeholder 149">
            <a:extLst>
              <a:ext uri="{FF2B5EF4-FFF2-40B4-BE49-F238E27FC236}">
                <a16:creationId xmlns:a16="http://schemas.microsoft.com/office/drawing/2014/main" id="{28C8BC06-6E47-5872-CF60-B4D6B774332D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7652530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9" name="Text Placeholder 149">
            <a:extLst>
              <a:ext uri="{FF2B5EF4-FFF2-40B4-BE49-F238E27FC236}">
                <a16:creationId xmlns:a16="http://schemas.microsoft.com/office/drawing/2014/main" id="{C4F6952D-1946-E324-810B-1045E3C3851E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7652530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cumin Pro ExtraCondensed Smbd" panose="020B0708020202020204" pitchFamily="34" charset="77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5" name="Text Placeholder 214">
            <a:extLst>
              <a:ext uri="{FF2B5EF4-FFF2-40B4-BE49-F238E27FC236}">
                <a16:creationId xmlns:a16="http://schemas.microsoft.com/office/drawing/2014/main" id="{6144E3CB-0AA8-3A16-EEAE-130BEB04CC67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</p:spTree>
    <p:extLst>
      <p:ext uri="{BB962C8B-B14F-4D97-AF65-F5344CB8AC3E}">
        <p14:creationId xmlns:p14="http://schemas.microsoft.com/office/powerpoint/2010/main" val="3658754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Text Placeholder 149">
            <a:extLst>
              <a:ext uri="{FF2B5EF4-FFF2-40B4-BE49-F238E27FC236}">
                <a16:creationId xmlns:a16="http://schemas.microsoft.com/office/drawing/2014/main" id="{3C3CE28F-50EB-111E-C1EB-44646B58F2A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46" name="Text Placeholder 149">
            <a:extLst>
              <a:ext uri="{FF2B5EF4-FFF2-40B4-BE49-F238E27FC236}">
                <a16:creationId xmlns:a16="http://schemas.microsoft.com/office/drawing/2014/main" id="{A767D8A3-C368-697D-616D-CB9CEDC46FB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448580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47" name="Text Placeholder 149">
            <a:extLst>
              <a:ext uri="{FF2B5EF4-FFF2-40B4-BE49-F238E27FC236}">
                <a16:creationId xmlns:a16="http://schemas.microsoft.com/office/drawing/2014/main" id="{5606EF87-57B2-D0A0-19DA-A0961D999F2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448580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48" name="Text Placeholder 149">
            <a:extLst>
              <a:ext uri="{FF2B5EF4-FFF2-40B4-BE49-F238E27FC236}">
                <a16:creationId xmlns:a16="http://schemas.microsoft.com/office/drawing/2014/main" id="{9ED30044-AECA-CD43-6CF6-3D61CCDEFED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48580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49" name="Text Placeholder 149">
            <a:extLst>
              <a:ext uri="{FF2B5EF4-FFF2-40B4-BE49-F238E27FC236}">
                <a16:creationId xmlns:a16="http://schemas.microsoft.com/office/drawing/2014/main" id="{E3824F58-31B3-C610-A373-CEA35E5AB25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48580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0" name="Text Placeholder 149">
            <a:extLst>
              <a:ext uri="{FF2B5EF4-FFF2-40B4-BE49-F238E27FC236}">
                <a16:creationId xmlns:a16="http://schemas.microsoft.com/office/drawing/2014/main" id="{C4FFC488-342B-F499-E291-F3BC782D19F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48580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1" name="Text Placeholder 149">
            <a:extLst>
              <a:ext uri="{FF2B5EF4-FFF2-40B4-BE49-F238E27FC236}">
                <a16:creationId xmlns:a16="http://schemas.microsoft.com/office/drawing/2014/main" id="{0C8E0648-AF58-09F6-564E-8A38215C376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448580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2" name="Text Placeholder 149">
            <a:extLst>
              <a:ext uri="{FF2B5EF4-FFF2-40B4-BE49-F238E27FC236}">
                <a16:creationId xmlns:a16="http://schemas.microsoft.com/office/drawing/2014/main" id="{C0775C7A-EB76-9D0D-96F3-D83AB7073D7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580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3" name="Text Placeholder 149">
            <a:extLst>
              <a:ext uri="{FF2B5EF4-FFF2-40B4-BE49-F238E27FC236}">
                <a16:creationId xmlns:a16="http://schemas.microsoft.com/office/drawing/2014/main" id="{0C87AEB4-8C25-D4B8-2CDC-13DC8CE2FF6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448580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4" name="Text Placeholder 149">
            <a:extLst>
              <a:ext uri="{FF2B5EF4-FFF2-40B4-BE49-F238E27FC236}">
                <a16:creationId xmlns:a16="http://schemas.microsoft.com/office/drawing/2014/main" id="{18CD7DD5-516F-6832-C73B-430A08924D5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448580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5" name="Text Placeholder 149">
            <a:extLst>
              <a:ext uri="{FF2B5EF4-FFF2-40B4-BE49-F238E27FC236}">
                <a16:creationId xmlns:a16="http://schemas.microsoft.com/office/drawing/2014/main" id="{82E22230-9728-1DC5-E3D1-75E403DAA84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448580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6" name="Text Placeholder 149">
            <a:extLst>
              <a:ext uri="{FF2B5EF4-FFF2-40B4-BE49-F238E27FC236}">
                <a16:creationId xmlns:a16="http://schemas.microsoft.com/office/drawing/2014/main" id="{D4DB543F-C9FB-C985-069D-5798F15743E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448580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7" name="Text Placeholder 149">
            <a:extLst>
              <a:ext uri="{FF2B5EF4-FFF2-40B4-BE49-F238E27FC236}">
                <a16:creationId xmlns:a16="http://schemas.microsoft.com/office/drawing/2014/main" id="{86B2E8FC-1651-1793-B1BB-32C279ECE8F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001155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8" name="Text Placeholder 149">
            <a:extLst>
              <a:ext uri="{FF2B5EF4-FFF2-40B4-BE49-F238E27FC236}">
                <a16:creationId xmlns:a16="http://schemas.microsoft.com/office/drawing/2014/main" id="{7AAF6241-963D-59EB-889D-2B46654F609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001155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9" name="Text Placeholder 149">
            <a:extLst>
              <a:ext uri="{FF2B5EF4-FFF2-40B4-BE49-F238E27FC236}">
                <a16:creationId xmlns:a16="http://schemas.microsoft.com/office/drawing/2014/main" id="{9F8DC9D9-479F-48C9-6A14-70DFDBAEC5F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001155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0" name="Text Placeholder 149">
            <a:extLst>
              <a:ext uri="{FF2B5EF4-FFF2-40B4-BE49-F238E27FC236}">
                <a16:creationId xmlns:a16="http://schemas.microsoft.com/office/drawing/2014/main" id="{2DF1ADA7-2C5B-F0A8-4AC7-7F181EA5D8F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001155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1" name="Text Placeholder 149">
            <a:extLst>
              <a:ext uri="{FF2B5EF4-FFF2-40B4-BE49-F238E27FC236}">
                <a16:creationId xmlns:a16="http://schemas.microsoft.com/office/drawing/2014/main" id="{9B678163-E174-B44F-9981-72B1B2B2EEF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001155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2" name="Text Placeholder 149">
            <a:extLst>
              <a:ext uri="{FF2B5EF4-FFF2-40B4-BE49-F238E27FC236}">
                <a16:creationId xmlns:a16="http://schemas.microsoft.com/office/drawing/2014/main" id="{9F1D701A-ADFB-FD4F-8858-D28700F482C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001155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3" name="Text Placeholder 149">
            <a:extLst>
              <a:ext uri="{FF2B5EF4-FFF2-40B4-BE49-F238E27FC236}">
                <a16:creationId xmlns:a16="http://schemas.microsoft.com/office/drawing/2014/main" id="{59AF0A14-44E9-D7D4-6CA7-A7FEE0D6721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001155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4" name="Text Placeholder 149">
            <a:extLst>
              <a:ext uri="{FF2B5EF4-FFF2-40B4-BE49-F238E27FC236}">
                <a16:creationId xmlns:a16="http://schemas.microsoft.com/office/drawing/2014/main" id="{FBC796B6-BE18-A5CB-DCD1-C38ED61CCC5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001155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5" name="Text Placeholder 149">
            <a:extLst>
              <a:ext uri="{FF2B5EF4-FFF2-40B4-BE49-F238E27FC236}">
                <a16:creationId xmlns:a16="http://schemas.microsoft.com/office/drawing/2014/main" id="{C657C0F0-9F3E-E249-D21F-E89A620920DD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001155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6" name="Text Placeholder 149">
            <a:extLst>
              <a:ext uri="{FF2B5EF4-FFF2-40B4-BE49-F238E27FC236}">
                <a16:creationId xmlns:a16="http://schemas.microsoft.com/office/drawing/2014/main" id="{F788ABE1-2A87-7D69-017C-471A93089C7B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001155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7" name="Text Placeholder 149">
            <a:extLst>
              <a:ext uri="{FF2B5EF4-FFF2-40B4-BE49-F238E27FC236}">
                <a16:creationId xmlns:a16="http://schemas.microsoft.com/office/drawing/2014/main" id="{4757A883-4A53-CDC5-C7CC-74C4BC5079B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001155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8" name="Text Placeholder 149">
            <a:extLst>
              <a:ext uri="{FF2B5EF4-FFF2-40B4-BE49-F238E27FC236}">
                <a16:creationId xmlns:a16="http://schemas.microsoft.com/office/drawing/2014/main" id="{3E052DA6-1B27-1516-6974-373AC00405F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001155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9" name="Text Placeholder 149">
            <a:extLst>
              <a:ext uri="{FF2B5EF4-FFF2-40B4-BE49-F238E27FC236}">
                <a16:creationId xmlns:a16="http://schemas.microsoft.com/office/drawing/2014/main" id="{3CF945EE-7516-1E79-DDAC-7061C035B49A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550555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0" name="Text Placeholder 149">
            <a:extLst>
              <a:ext uri="{FF2B5EF4-FFF2-40B4-BE49-F238E27FC236}">
                <a16:creationId xmlns:a16="http://schemas.microsoft.com/office/drawing/2014/main" id="{53817D7C-3F6D-DF1E-690A-07D0A4B8F6D3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550555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1" name="Text Placeholder 149">
            <a:extLst>
              <a:ext uri="{FF2B5EF4-FFF2-40B4-BE49-F238E27FC236}">
                <a16:creationId xmlns:a16="http://schemas.microsoft.com/office/drawing/2014/main" id="{32DB9B45-0951-D2DC-8F67-36D1E9DDDC51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550555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2" name="Text Placeholder 149">
            <a:extLst>
              <a:ext uri="{FF2B5EF4-FFF2-40B4-BE49-F238E27FC236}">
                <a16:creationId xmlns:a16="http://schemas.microsoft.com/office/drawing/2014/main" id="{E178BF73-1E2E-1EFD-AFC8-02ED363E8F7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550555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3" name="Text Placeholder 149">
            <a:extLst>
              <a:ext uri="{FF2B5EF4-FFF2-40B4-BE49-F238E27FC236}">
                <a16:creationId xmlns:a16="http://schemas.microsoft.com/office/drawing/2014/main" id="{5DC7425C-2F36-CDB9-03D8-BFE576A933B3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550555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4" name="Text Placeholder 149">
            <a:extLst>
              <a:ext uri="{FF2B5EF4-FFF2-40B4-BE49-F238E27FC236}">
                <a16:creationId xmlns:a16="http://schemas.microsoft.com/office/drawing/2014/main" id="{D01D79E6-CB00-E961-E93D-8ED9A81568B0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4550555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5" name="Text Placeholder 149">
            <a:extLst>
              <a:ext uri="{FF2B5EF4-FFF2-40B4-BE49-F238E27FC236}">
                <a16:creationId xmlns:a16="http://schemas.microsoft.com/office/drawing/2014/main" id="{F76A4E01-A55E-5F12-4F73-F025FA1F02F8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550555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6" name="Text Placeholder 149">
            <a:extLst>
              <a:ext uri="{FF2B5EF4-FFF2-40B4-BE49-F238E27FC236}">
                <a16:creationId xmlns:a16="http://schemas.microsoft.com/office/drawing/2014/main" id="{4489DA37-300E-6282-97FD-F03786437F31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550555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7" name="Text Placeholder 149">
            <a:extLst>
              <a:ext uri="{FF2B5EF4-FFF2-40B4-BE49-F238E27FC236}">
                <a16:creationId xmlns:a16="http://schemas.microsoft.com/office/drawing/2014/main" id="{96367FF8-8832-4B07-4969-9E3894069239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4550555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8" name="Text Placeholder 149">
            <a:extLst>
              <a:ext uri="{FF2B5EF4-FFF2-40B4-BE49-F238E27FC236}">
                <a16:creationId xmlns:a16="http://schemas.microsoft.com/office/drawing/2014/main" id="{3B77C067-1AD1-834A-8A55-62D116190FEC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4550555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9" name="Text Placeholder 149">
            <a:extLst>
              <a:ext uri="{FF2B5EF4-FFF2-40B4-BE49-F238E27FC236}">
                <a16:creationId xmlns:a16="http://schemas.microsoft.com/office/drawing/2014/main" id="{BA5712F1-77C3-9F69-0528-53DCECD11083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550555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0" name="Text Placeholder 149">
            <a:extLst>
              <a:ext uri="{FF2B5EF4-FFF2-40B4-BE49-F238E27FC236}">
                <a16:creationId xmlns:a16="http://schemas.microsoft.com/office/drawing/2014/main" id="{079AD80B-D0A2-0059-8768-D0266D1A25FD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4550555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1" name="Text Placeholder 149">
            <a:extLst>
              <a:ext uri="{FF2B5EF4-FFF2-40B4-BE49-F238E27FC236}">
                <a16:creationId xmlns:a16="http://schemas.microsoft.com/office/drawing/2014/main" id="{3BD690DF-5FB7-1F58-BA08-B61C87688F8D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6103130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2" name="Text Placeholder 149">
            <a:extLst>
              <a:ext uri="{FF2B5EF4-FFF2-40B4-BE49-F238E27FC236}">
                <a16:creationId xmlns:a16="http://schemas.microsoft.com/office/drawing/2014/main" id="{D53F887C-5702-E5BE-DEDC-73C12F4E5ED0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103130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3" name="Text Placeholder 149">
            <a:extLst>
              <a:ext uri="{FF2B5EF4-FFF2-40B4-BE49-F238E27FC236}">
                <a16:creationId xmlns:a16="http://schemas.microsoft.com/office/drawing/2014/main" id="{D9036F76-2F8D-4010-0A56-875735EAACC4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6103130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4" name="Text Placeholder 149">
            <a:extLst>
              <a:ext uri="{FF2B5EF4-FFF2-40B4-BE49-F238E27FC236}">
                <a16:creationId xmlns:a16="http://schemas.microsoft.com/office/drawing/2014/main" id="{FA1356ED-3BCA-7BBD-D646-F8FDC6367FD7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103130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5" name="Text Placeholder 149">
            <a:extLst>
              <a:ext uri="{FF2B5EF4-FFF2-40B4-BE49-F238E27FC236}">
                <a16:creationId xmlns:a16="http://schemas.microsoft.com/office/drawing/2014/main" id="{6723DB62-27A2-5A41-0AF7-BE124C0259C1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103130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6" name="Text Placeholder 149">
            <a:extLst>
              <a:ext uri="{FF2B5EF4-FFF2-40B4-BE49-F238E27FC236}">
                <a16:creationId xmlns:a16="http://schemas.microsoft.com/office/drawing/2014/main" id="{8A9B1FEE-1EAC-0D84-E2CD-A14533F698F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103130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7" name="Text Placeholder 149">
            <a:extLst>
              <a:ext uri="{FF2B5EF4-FFF2-40B4-BE49-F238E27FC236}">
                <a16:creationId xmlns:a16="http://schemas.microsoft.com/office/drawing/2014/main" id="{3E8C1924-425C-12F8-A755-E98F116E9E2B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6103130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8" name="Text Placeholder 149">
            <a:extLst>
              <a:ext uri="{FF2B5EF4-FFF2-40B4-BE49-F238E27FC236}">
                <a16:creationId xmlns:a16="http://schemas.microsoft.com/office/drawing/2014/main" id="{6A8E3364-3AF6-9CA4-7738-864D2E4DC94D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103130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9" name="Text Placeholder 149">
            <a:extLst>
              <a:ext uri="{FF2B5EF4-FFF2-40B4-BE49-F238E27FC236}">
                <a16:creationId xmlns:a16="http://schemas.microsoft.com/office/drawing/2014/main" id="{BFE5820E-66DE-EC62-188C-6B9B4D739E7A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6103130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0" name="Text Placeholder 149">
            <a:extLst>
              <a:ext uri="{FF2B5EF4-FFF2-40B4-BE49-F238E27FC236}">
                <a16:creationId xmlns:a16="http://schemas.microsoft.com/office/drawing/2014/main" id="{459ADE81-9737-B35F-889B-B0D92F1935C4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6103130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1" name="Text Placeholder 149">
            <a:extLst>
              <a:ext uri="{FF2B5EF4-FFF2-40B4-BE49-F238E27FC236}">
                <a16:creationId xmlns:a16="http://schemas.microsoft.com/office/drawing/2014/main" id="{547A844B-0BA9-9516-DB12-EA3534C6200D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6103130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2" name="Text Placeholder 149">
            <a:extLst>
              <a:ext uri="{FF2B5EF4-FFF2-40B4-BE49-F238E27FC236}">
                <a16:creationId xmlns:a16="http://schemas.microsoft.com/office/drawing/2014/main" id="{69AFCA9B-9225-15BC-547F-07B6304500AD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6103130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3" name="Text Placeholder 149">
            <a:extLst>
              <a:ext uri="{FF2B5EF4-FFF2-40B4-BE49-F238E27FC236}">
                <a16:creationId xmlns:a16="http://schemas.microsoft.com/office/drawing/2014/main" id="{45998555-209B-B225-CE9F-375A58145D43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7652530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4" name="Text Placeholder 149">
            <a:extLst>
              <a:ext uri="{FF2B5EF4-FFF2-40B4-BE49-F238E27FC236}">
                <a16:creationId xmlns:a16="http://schemas.microsoft.com/office/drawing/2014/main" id="{213122E4-DE97-5DE9-1AB2-4399F3D2AE2C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7652530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5" name="Text Placeholder 149">
            <a:extLst>
              <a:ext uri="{FF2B5EF4-FFF2-40B4-BE49-F238E27FC236}">
                <a16:creationId xmlns:a16="http://schemas.microsoft.com/office/drawing/2014/main" id="{CD4BE185-B3EB-4430-6442-B2AE2F96BB50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7652530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6" name="Text Placeholder 149">
            <a:extLst>
              <a:ext uri="{FF2B5EF4-FFF2-40B4-BE49-F238E27FC236}">
                <a16:creationId xmlns:a16="http://schemas.microsoft.com/office/drawing/2014/main" id="{A495D632-0009-C0F4-7BA2-E237ADDC8841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7652530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7" name="Text Placeholder 149">
            <a:extLst>
              <a:ext uri="{FF2B5EF4-FFF2-40B4-BE49-F238E27FC236}">
                <a16:creationId xmlns:a16="http://schemas.microsoft.com/office/drawing/2014/main" id="{607D10E9-A010-2BDF-00E0-8587170A2A95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7652530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8" name="Text Placeholder 149">
            <a:extLst>
              <a:ext uri="{FF2B5EF4-FFF2-40B4-BE49-F238E27FC236}">
                <a16:creationId xmlns:a16="http://schemas.microsoft.com/office/drawing/2014/main" id="{A7E1F7C1-A41E-A4DC-F9C9-8EA8E99463F5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7652530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9" name="Text Placeholder 149">
            <a:extLst>
              <a:ext uri="{FF2B5EF4-FFF2-40B4-BE49-F238E27FC236}">
                <a16:creationId xmlns:a16="http://schemas.microsoft.com/office/drawing/2014/main" id="{5BD3434C-7BB9-1F56-BA4F-F73EA72C1A77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7652530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0" name="Text Placeholder 149">
            <a:extLst>
              <a:ext uri="{FF2B5EF4-FFF2-40B4-BE49-F238E27FC236}">
                <a16:creationId xmlns:a16="http://schemas.microsoft.com/office/drawing/2014/main" id="{8C97A7AE-EE20-4023-F9C1-E8886BAB09EF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7652530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1" name="Text Placeholder 149">
            <a:extLst>
              <a:ext uri="{FF2B5EF4-FFF2-40B4-BE49-F238E27FC236}">
                <a16:creationId xmlns:a16="http://schemas.microsoft.com/office/drawing/2014/main" id="{35366808-6284-5C2D-14A2-7011C117C50E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7652530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2" name="Text Placeholder 149">
            <a:extLst>
              <a:ext uri="{FF2B5EF4-FFF2-40B4-BE49-F238E27FC236}">
                <a16:creationId xmlns:a16="http://schemas.microsoft.com/office/drawing/2014/main" id="{21EA5866-E141-C056-5A08-018FEEAF9133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7652530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3" name="Text Placeholder 149">
            <a:extLst>
              <a:ext uri="{FF2B5EF4-FFF2-40B4-BE49-F238E27FC236}">
                <a16:creationId xmlns:a16="http://schemas.microsoft.com/office/drawing/2014/main" id="{96756EDA-06D4-5A8A-3401-CCC2F749C84D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7652530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4" name="Text Placeholder 149">
            <a:extLst>
              <a:ext uri="{FF2B5EF4-FFF2-40B4-BE49-F238E27FC236}">
                <a16:creationId xmlns:a16="http://schemas.microsoft.com/office/drawing/2014/main" id="{96165779-0197-3EA9-5052-F41B328E79F6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7652530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5" name="Text Placeholder 214">
            <a:extLst>
              <a:ext uri="{FF2B5EF4-FFF2-40B4-BE49-F238E27FC236}">
                <a16:creationId xmlns:a16="http://schemas.microsoft.com/office/drawing/2014/main" id="{C82D4A3E-7029-14F0-6F75-5E4E3DC85456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</p:spTree>
    <p:extLst>
      <p:ext uri="{BB962C8B-B14F-4D97-AF65-F5344CB8AC3E}">
        <p14:creationId xmlns:p14="http://schemas.microsoft.com/office/powerpoint/2010/main" val="3672012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 with Jacket Potatoes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Text Placeholder 149">
            <a:extLst>
              <a:ext uri="{FF2B5EF4-FFF2-40B4-BE49-F238E27FC236}">
                <a16:creationId xmlns:a16="http://schemas.microsoft.com/office/drawing/2014/main" id="{627790D3-E624-9E37-C670-2B763CBEA2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48580" y="14446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0" name="Text Placeholder 149">
            <a:extLst>
              <a:ext uri="{FF2B5EF4-FFF2-40B4-BE49-F238E27FC236}">
                <a16:creationId xmlns:a16="http://schemas.microsoft.com/office/drawing/2014/main" id="{EA955A94-3796-55F3-2D1F-8AD4063BD98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45405" y="17093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1" name="Text Placeholder 149">
            <a:extLst>
              <a:ext uri="{FF2B5EF4-FFF2-40B4-BE49-F238E27FC236}">
                <a16:creationId xmlns:a16="http://schemas.microsoft.com/office/drawing/2014/main" id="{CB471B76-ACA6-EFF3-0CE4-962F5E3039D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445405" y="19783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2" name="Text Placeholder 149">
            <a:extLst>
              <a:ext uri="{FF2B5EF4-FFF2-40B4-BE49-F238E27FC236}">
                <a16:creationId xmlns:a16="http://schemas.microsoft.com/office/drawing/2014/main" id="{140010D5-1800-037C-CBFA-5A784EE4945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5405" y="22445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3" name="Text Placeholder 149">
            <a:extLst>
              <a:ext uri="{FF2B5EF4-FFF2-40B4-BE49-F238E27FC236}">
                <a16:creationId xmlns:a16="http://schemas.microsoft.com/office/drawing/2014/main" id="{720DC1F7-D624-B4C9-C32D-000B51D44C3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445405" y="25107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4" name="Text Placeholder 149">
            <a:extLst>
              <a:ext uri="{FF2B5EF4-FFF2-40B4-BE49-F238E27FC236}">
                <a16:creationId xmlns:a16="http://schemas.microsoft.com/office/drawing/2014/main" id="{76021145-10F0-CF53-831A-2011DE46B2F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448580" y="28924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5" name="Text Placeholder 149">
            <a:extLst>
              <a:ext uri="{FF2B5EF4-FFF2-40B4-BE49-F238E27FC236}">
                <a16:creationId xmlns:a16="http://schemas.microsoft.com/office/drawing/2014/main" id="{0D63BB74-A0DD-78FA-6ADC-9B8DF44BD5E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445405" y="31571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6" name="Text Placeholder 149">
            <a:extLst>
              <a:ext uri="{FF2B5EF4-FFF2-40B4-BE49-F238E27FC236}">
                <a16:creationId xmlns:a16="http://schemas.microsoft.com/office/drawing/2014/main" id="{822BE205-3060-6B17-CCE7-5C1A2D98BCF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445405" y="34261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7" name="Text Placeholder 149">
            <a:extLst>
              <a:ext uri="{FF2B5EF4-FFF2-40B4-BE49-F238E27FC236}">
                <a16:creationId xmlns:a16="http://schemas.microsoft.com/office/drawing/2014/main" id="{D3D6F2EA-457D-4520-1967-5923BAA5D4B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445405" y="36923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8" name="Text Placeholder 149">
            <a:extLst>
              <a:ext uri="{FF2B5EF4-FFF2-40B4-BE49-F238E27FC236}">
                <a16:creationId xmlns:a16="http://schemas.microsoft.com/office/drawing/2014/main" id="{4274D5DB-98C2-D188-2A0E-367E3CE46EA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445405" y="39585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9" name="Text Placeholder 149">
            <a:extLst>
              <a:ext uri="{FF2B5EF4-FFF2-40B4-BE49-F238E27FC236}">
                <a16:creationId xmlns:a16="http://schemas.microsoft.com/office/drawing/2014/main" id="{95453FEF-CF58-1070-DC2C-4B5ADA81972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448580" y="43433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0" name="Text Placeholder 149">
            <a:extLst>
              <a:ext uri="{FF2B5EF4-FFF2-40B4-BE49-F238E27FC236}">
                <a16:creationId xmlns:a16="http://schemas.microsoft.com/office/drawing/2014/main" id="{353DFB6B-8CE5-B57B-5957-1E7FB673995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445405" y="46080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1" name="Text Placeholder 149">
            <a:extLst>
              <a:ext uri="{FF2B5EF4-FFF2-40B4-BE49-F238E27FC236}">
                <a16:creationId xmlns:a16="http://schemas.microsoft.com/office/drawing/2014/main" id="{BA649DF1-A344-B300-5F68-7B17E3D04F2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445405" y="4877124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2" name="Text Placeholder 149">
            <a:extLst>
              <a:ext uri="{FF2B5EF4-FFF2-40B4-BE49-F238E27FC236}">
                <a16:creationId xmlns:a16="http://schemas.microsoft.com/office/drawing/2014/main" id="{4289E80F-DF37-1D5C-60EF-4D2F4587501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445405" y="5143310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3" name="Text Placeholder 149">
            <a:extLst>
              <a:ext uri="{FF2B5EF4-FFF2-40B4-BE49-F238E27FC236}">
                <a16:creationId xmlns:a16="http://schemas.microsoft.com/office/drawing/2014/main" id="{956BF164-90B6-D4DB-3C82-593B9E030873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445405" y="5409496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4" name="Text Placeholder 149">
            <a:extLst>
              <a:ext uri="{FF2B5EF4-FFF2-40B4-BE49-F238E27FC236}">
                <a16:creationId xmlns:a16="http://schemas.microsoft.com/office/drawing/2014/main" id="{9DDD6B69-C80D-1CA5-5FDB-70D5FAEB15CC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001106" y="14446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5" name="Text Placeholder 149">
            <a:extLst>
              <a:ext uri="{FF2B5EF4-FFF2-40B4-BE49-F238E27FC236}">
                <a16:creationId xmlns:a16="http://schemas.microsoft.com/office/drawing/2014/main" id="{5488A7F5-065F-56BD-9FC9-98E01799B2D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997931" y="17093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6" name="Text Placeholder 149">
            <a:extLst>
              <a:ext uri="{FF2B5EF4-FFF2-40B4-BE49-F238E27FC236}">
                <a16:creationId xmlns:a16="http://schemas.microsoft.com/office/drawing/2014/main" id="{262B8DC0-AC4F-C5CE-63C0-4DB277994746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997931" y="19783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7" name="Text Placeholder 149">
            <a:extLst>
              <a:ext uri="{FF2B5EF4-FFF2-40B4-BE49-F238E27FC236}">
                <a16:creationId xmlns:a16="http://schemas.microsoft.com/office/drawing/2014/main" id="{C53468F2-34AB-225F-16C8-64FA72FAF35A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997931" y="22445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8" name="Text Placeholder 149">
            <a:extLst>
              <a:ext uri="{FF2B5EF4-FFF2-40B4-BE49-F238E27FC236}">
                <a16:creationId xmlns:a16="http://schemas.microsoft.com/office/drawing/2014/main" id="{2508B47D-A7E8-2EC7-2A19-39E7AFC74DC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997931" y="25107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9" name="Text Placeholder 149">
            <a:extLst>
              <a:ext uri="{FF2B5EF4-FFF2-40B4-BE49-F238E27FC236}">
                <a16:creationId xmlns:a16="http://schemas.microsoft.com/office/drawing/2014/main" id="{656C6E4D-559F-A0D4-44A1-74A1888391E7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001106" y="28924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0" name="Text Placeholder 149">
            <a:extLst>
              <a:ext uri="{FF2B5EF4-FFF2-40B4-BE49-F238E27FC236}">
                <a16:creationId xmlns:a16="http://schemas.microsoft.com/office/drawing/2014/main" id="{7EE91247-7539-75B3-2E32-864A400EC6D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997931" y="31571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1" name="Text Placeholder 149">
            <a:extLst>
              <a:ext uri="{FF2B5EF4-FFF2-40B4-BE49-F238E27FC236}">
                <a16:creationId xmlns:a16="http://schemas.microsoft.com/office/drawing/2014/main" id="{4BA3C8F9-68AB-BAE6-4B1D-41C76AD28BE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997931" y="34261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2" name="Text Placeholder 149">
            <a:extLst>
              <a:ext uri="{FF2B5EF4-FFF2-40B4-BE49-F238E27FC236}">
                <a16:creationId xmlns:a16="http://schemas.microsoft.com/office/drawing/2014/main" id="{B76AC13A-00E9-13A0-0504-6F460BA33E4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997931" y="36923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3" name="Text Placeholder 149">
            <a:extLst>
              <a:ext uri="{FF2B5EF4-FFF2-40B4-BE49-F238E27FC236}">
                <a16:creationId xmlns:a16="http://schemas.microsoft.com/office/drawing/2014/main" id="{107E889E-A0FF-D34B-26BF-59E1E3185EBA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997931" y="39585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4" name="Text Placeholder 149">
            <a:extLst>
              <a:ext uri="{FF2B5EF4-FFF2-40B4-BE49-F238E27FC236}">
                <a16:creationId xmlns:a16="http://schemas.microsoft.com/office/drawing/2014/main" id="{C1E152CC-5520-F73A-212C-44BAC9839068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3001106" y="43433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5" name="Text Placeholder 149">
            <a:extLst>
              <a:ext uri="{FF2B5EF4-FFF2-40B4-BE49-F238E27FC236}">
                <a16:creationId xmlns:a16="http://schemas.microsoft.com/office/drawing/2014/main" id="{A20ADC8E-875C-DB73-332C-36F5DF863E48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2997931" y="46080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6" name="Text Placeholder 149">
            <a:extLst>
              <a:ext uri="{FF2B5EF4-FFF2-40B4-BE49-F238E27FC236}">
                <a16:creationId xmlns:a16="http://schemas.microsoft.com/office/drawing/2014/main" id="{A7F123E0-A028-7BCE-D687-0295E5F85F03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2997931" y="4877124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7" name="Text Placeholder 149">
            <a:extLst>
              <a:ext uri="{FF2B5EF4-FFF2-40B4-BE49-F238E27FC236}">
                <a16:creationId xmlns:a16="http://schemas.microsoft.com/office/drawing/2014/main" id="{685C7AA6-DA63-AAED-1BAA-2EAD46A06469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2997931" y="5143310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8" name="Text Placeholder 149">
            <a:extLst>
              <a:ext uri="{FF2B5EF4-FFF2-40B4-BE49-F238E27FC236}">
                <a16:creationId xmlns:a16="http://schemas.microsoft.com/office/drawing/2014/main" id="{972A195A-697F-CCD6-3FCC-58C818F3A8D8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2997931" y="5409496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9" name="Text Placeholder 149">
            <a:extLst>
              <a:ext uri="{FF2B5EF4-FFF2-40B4-BE49-F238E27FC236}">
                <a16:creationId xmlns:a16="http://schemas.microsoft.com/office/drawing/2014/main" id="{484CFECE-78A2-DDAE-66ED-7ED4A3F1DEC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550632" y="14446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0" name="Text Placeholder 149">
            <a:extLst>
              <a:ext uri="{FF2B5EF4-FFF2-40B4-BE49-F238E27FC236}">
                <a16:creationId xmlns:a16="http://schemas.microsoft.com/office/drawing/2014/main" id="{91559953-C79A-A753-4D61-799B4F7F04B2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4547457" y="17093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1" name="Text Placeholder 149">
            <a:extLst>
              <a:ext uri="{FF2B5EF4-FFF2-40B4-BE49-F238E27FC236}">
                <a16:creationId xmlns:a16="http://schemas.microsoft.com/office/drawing/2014/main" id="{BF0BF35E-EDFB-E5B7-7D60-6C9AD153D16E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4547457" y="19783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2" name="Text Placeholder 149">
            <a:extLst>
              <a:ext uri="{FF2B5EF4-FFF2-40B4-BE49-F238E27FC236}">
                <a16:creationId xmlns:a16="http://schemas.microsoft.com/office/drawing/2014/main" id="{68039005-96F7-587D-4D55-4D402CB47B27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4547457" y="22445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3" name="Text Placeholder 149">
            <a:extLst>
              <a:ext uri="{FF2B5EF4-FFF2-40B4-BE49-F238E27FC236}">
                <a16:creationId xmlns:a16="http://schemas.microsoft.com/office/drawing/2014/main" id="{BFAF7468-44A6-ECE4-4BC0-50F34E59BF0F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547457" y="25107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4" name="Text Placeholder 149">
            <a:extLst>
              <a:ext uri="{FF2B5EF4-FFF2-40B4-BE49-F238E27FC236}">
                <a16:creationId xmlns:a16="http://schemas.microsoft.com/office/drawing/2014/main" id="{B01831DF-9074-0ECE-7F0E-D9F64C3E6417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550632" y="28924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5" name="Text Placeholder 149">
            <a:extLst>
              <a:ext uri="{FF2B5EF4-FFF2-40B4-BE49-F238E27FC236}">
                <a16:creationId xmlns:a16="http://schemas.microsoft.com/office/drawing/2014/main" id="{9595A617-9C64-9901-4C4F-090ED964B5E8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547457" y="31571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6" name="Text Placeholder 149">
            <a:extLst>
              <a:ext uri="{FF2B5EF4-FFF2-40B4-BE49-F238E27FC236}">
                <a16:creationId xmlns:a16="http://schemas.microsoft.com/office/drawing/2014/main" id="{33D8F874-76F5-A304-F365-8B1252AA1495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4547457" y="34261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7" name="Text Placeholder 149">
            <a:extLst>
              <a:ext uri="{FF2B5EF4-FFF2-40B4-BE49-F238E27FC236}">
                <a16:creationId xmlns:a16="http://schemas.microsoft.com/office/drawing/2014/main" id="{1FF28BAB-20B3-6623-4269-1F88AC5F1515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4547457" y="36923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8" name="Text Placeholder 149">
            <a:extLst>
              <a:ext uri="{FF2B5EF4-FFF2-40B4-BE49-F238E27FC236}">
                <a16:creationId xmlns:a16="http://schemas.microsoft.com/office/drawing/2014/main" id="{4D2D8032-189A-9B14-B2DA-BF683654CF61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4547457" y="39585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9" name="Text Placeholder 149">
            <a:extLst>
              <a:ext uri="{FF2B5EF4-FFF2-40B4-BE49-F238E27FC236}">
                <a16:creationId xmlns:a16="http://schemas.microsoft.com/office/drawing/2014/main" id="{43CA6BAF-2234-B019-5D09-E176BEA23AD3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4550632" y="43433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0" name="Text Placeholder 149">
            <a:extLst>
              <a:ext uri="{FF2B5EF4-FFF2-40B4-BE49-F238E27FC236}">
                <a16:creationId xmlns:a16="http://schemas.microsoft.com/office/drawing/2014/main" id="{7FDB14F1-14B9-81DB-9497-FDA30AAB254D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4547457" y="46080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1" name="Text Placeholder 149">
            <a:extLst>
              <a:ext uri="{FF2B5EF4-FFF2-40B4-BE49-F238E27FC236}">
                <a16:creationId xmlns:a16="http://schemas.microsoft.com/office/drawing/2014/main" id="{667E1330-94D4-DF2C-53EB-7D5EEB7AC781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4547457" y="4877124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2" name="Text Placeholder 149">
            <a:extLst>
              <a:ext uri="{FF2B5EF4-FFF2-40B4-BE49-F238E27FC236}">
                <a16:creationId xmlns:a16="http://schemas.microsoft.com/office/drawing/2014/main" id="{11C47A2E-6AB2-194C-5C4C-0F84E0A0965E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4547457" y="5143310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3" name="Text Placeholder 149">
            <a:extLst>
              <a:ext uri="{FF2B5EF4-FFF2-40B4-BE49-F238E27FC236}">
                <a16:creationId xmlns:a16="http://schemas.microsoft.com/office/drawing/2014/main" id="{7713BE3D-B5B7-197B-0FFE-3443BB37768A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4547457" y="5409496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4" name="Text Placeholder 149">
            <a:extLst>
              <a:ext uri="{FF2B5EF4-FFF2-40B4-BE49-F238E27FC236}">
                <a16:creationId xmlns:a16="http://schemas.microsoft.com/office/drawing/2014/main" id="{94D9F989-822F-8906-C034-F6FDCAA942B0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6104660" y="14446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5" name="Text Placeholder 149">
            <a:extLst>
              <a:ext uri="{FF2B5EF4-FFF2-40B4-BE49-F238E27FC236}">
                <a16:creationId xmlns:a16="http://schemas.microsoft.com/office/drawing/2014/main" id="{2FB5E4E5-E587-0F0E-F77A-79772121BDA6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6101485" y="17093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6" name="Text Placeholder 149">
            <a:extLst>
              <a:ext uri="{FF2B5EF4-FFF2-40B4-BE49-F238E27FC236}">
                <a16:creationId xmlns:a16="http://schemas.microsoft.com/office/drawing/2014/main" id="{0E9EE65D-8973-4774-B81B-4FE9D40BB5FB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6101485" y="19783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7" name="Text Placeholder 149">
            <a:extLst>
              <a:ext uri="{FF2B5EF4-FFF2-40B4-BE49-F238E27FC236}">
                <a16:creationId xmlns:a16="http://schemas.microsoft.com/office/drawing/2014/main" id="{0366223A-4AA2-3770-0EA8-51103334B525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6101485" y="22445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8" name="Text Placeholder 149">
            <a:extLst>
              <a:ext uri="{FF2B5EF4-FFF2-40B4-BE49-F238E27FC236}">
                <a16:creationId xmlns:a16="http://schemas.microsoft.com/office/drawing/2014/main" id="{6E8B50A8-EFFF-89C5-0591-DFF54C27BDB4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6101485" y="25107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9" name="Text Placeholder 149">
            <a:extLst>
              <a:ext uri="{FF2B5EF4-FFF2-40B4-BE49-F238E27FC236}">
                <a16:creationId xmlns:a16="http://schemas.microsoft.com/office/drawing/2014/main" id="{35A5536C-A50E-AA48-356B-68B6D9C45065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6104660" y="28924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0" name="Text Placeholder 149">
            <a:extLst>
              <a:ext uri="{FF2B5EF4-FFF2-40B4-BE49-F238E27FC236}">
                <a16:creationId xmlns:a16="http://schemas.microsoft.com/office/drawing/2014/main" id="{D690AFCC-8E25-6BC7-ED8C-B251794A43F8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6101485" y="31571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1" name="Text Placeholder 149">
            <a:extLst>
              <a:ext uri="{FF2B5EF4-FFF2-40B4-BE49-F238E27FC236}">
                <a16:creationId xmlns:a16="http://schemas.microsoft.com/office/drawing/2014/main" id="{3AB3DC43-B73C-ACFE-5131-48261085913E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6101485" y="34261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2" name="Text Placeholder 149">
            <a:extLst>
              <a:ext uri="{FF2B5EF4-FFF2-40B4-BE49-F238E27FC236}">
                <a16:creationId xmlns:a16="http://schemas.microsoft.com/office/drawing/2014/main" id="{604683B0-CE6A-F3B7-B2E4-BD60E049697B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6101485" y="36923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3" name="Text Placeholder 149">
            <a:extLst>
              <a:ext uri="{FF2B5EF4-FFF2-40B4-BE49-F238E27FC236}">
                <a16:creationId xmlns:a16="http://schemas.microsoft.com/office/drawing/2014/main" id="{7CAA974B-8E02-41B9-E008-EE9363A373AE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6101485" y="39585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4" name="Text Placeholder 149">
            <a:extLst>
              <a:ext uri="{FF2B5EF4-FFF2-40B4-BE49-F238E27FC236}">
                <a16:creationId xmlns:a16="http://schemas.microsoft.com/office/drawing/2014/main" id="{89E2A463-A826-8D38-305A-0633766B0E8F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6104660" y="43433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5" name="Text Placeholder 149">
            <a:extLst>
              <a:ext uri="{FF2B5EF4-FFF2-40B4-BE49-F238E27FC236}">
                <a16:creationId xmlns:a16="http://schemas.microsoft.com/office/drawing/2014/main" id="{7841F600-37B6-37C3-2709-A7A0409A4BFF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6101485" y="46080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6" name="Text Placeholder 149">
            <a:extLst>
              <a:ext uri="{FF2B5EF4-FFF2-40B4-BE49-F238E27FC236}">
                <a16:creationId xmlns:a16="http://schemas.microsoft.com/office/drawing/2014/main" id="{96ACBB2B-9C5F-8D90-A678-32AE2243F9F6}"/>
              </a:ext>
            </a:extLst>
          </p:cNvPr>
          <p:cNvSpPr>
            <a:spLocks noGrp="1"/>
          </p:cNvSpPr>
          <p:nvPr>
            <p:ph type="body" sz="quarter" idx="71" hasCustomPrompt="1"/>
          </p:nvPr>
        </p:nvSpPr>
        <p:spPr>
          <a:xfrm>
            <a:off x="6101485" y="4877124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7" name="Text Placeholder 149">
            <a:extLst>
              <a:ext uri="{FF2B5EF4-FFF2-40B4-BE49-F238E27FC236}">
                <a16:creationId xmlns:a16="http://schemas.microsoft.com/office/drawing/2014/main" id="{EE86E650-3E7A-00A3-752A-56F7EE72CAC9}"/>
              </a:ext>
            </a:extLst>
          </p:cNvPr>
          <p:cNvSpPr>
            <a:spLocks noGrp="1"/>
          </p:cNvSpPr>
          <p:nvPr>
            <p:ph type="body" sz="quarter" idx="72" hasCustomPrompt="1"/>
          </p:nvPr>
        </p:nvSpPr>
        <p:spPr>
          <a:xfrm>
            <a:off x="6101485" y="5143310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8" name="Text Placeholder 149">
            <a:extLst>
              <a:ext uri="{FF2B5EF4-FFF2-40B4-BE49-F238E27FC236}">
                <a16:creationId xmlns:a16="http://schemas.microsoft.com/office/drawing/2014/main" id="{D26814C1-AF59-A569-DB14-2856BDFDD66A}"/>
              </a:ext>
            </a:extLst>
          </p:cNvPr>
          <p:cNvSpPr>
            <a:spLocks noGrp="1"/>
          </p:cNvSpPr>
          <p:nvPr>
            <p:ph type="body" sz="quarter" idx="73" hasCustomPrompt="1"/>
          </p:nvPr>
        </p:nvSpPr>
        <p:spPr>
          <a:xfrm>
            <a:off x="6101485" y="5409496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9" name="Text Placeholder 149">
            <a:extLst>
              <a:ext uri="{FF2B5EF4-FFF2-40B4-BE49-F238E27FC236}">
                <a16:creationId xmlns:a16="http://schemas.microsoft.com/office/drawing/2014/main" id="{29983989-8EF6-72F9-680A-3EAF0E276DBB}"/>
              </a:ext>
            </a:extLst>
          </p:cNvPr>
          <p:cNvSpPr>
            <a:spLocks noGrp="1"/>
          </p:cNvSpPr>
          <p:nvPr>
            <p:ph type="body" sz="quarter" idx="74" hasCustomPrompt="1"/>
          </p:nvPr>
        </p:nvSpPr>
        <p:spPr>
          <a:xfrm>
            <a:off x="7654184" y="14446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0" name="Text Placeholder 149">
            <a:extLst>
              <a:ext uri="{FF2B5EF4-FFF2-40B4-BE49-F238E27FC236}">
                <a16:creationId xmlns:a16="http://schemas.microsoft.com/office/drawing/2014/main" id="{2012AFB3-4E2E-182F-B53C-9B2A1817133C}"/>
              </a:ext>
            </a:extLst>
          </p:cNvPr>
          <p:cNvSpPr>
            <a:spLocks noGrp="1"/>
          </p:cNvSpPr>
          <p:nvPr>
            <p:ph type="body" sz="quarter" idx="75" hasCustomPrompt="1"/>
          </p:nvPr>
        </p:nvSpPr>
        <p:spPr>
          <a:xfrm>
            <a:off x="7651009" y="17093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1" name="Text Placeholder 149">
            <a:extLst>
              <a:ext uri="{FF2B5EF4-FFF2-40B4-BE49-F238E27FC236}">
                <a16:creationId xmlns:a16="http://schemas.microsoft.com/office/drawing/2014/main" id="{F69498E6-9756-D553-3CED-8CA0E89D1FFA}"/>
              </a:ext>
            </a:extLst>
          </p:cNvPr>
          <p:cNvSpPr>
            <a:spLocks noGrp="1"/>
          </p:cNvSpPr>
          <p:nvPr>
            <p:ph type="body" sz="quarter" idx="76" hasCustomPrompt="1"/>
          </p:nvPr>
        </p:nvSpPr>
        <p:spPr>
          <a:xfrm>
            <a:off x="7651009" y="19783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2" name="Text Placeholder 149">
            <a:extLst>
              <a:ext uri="{FF2B5EF4-FFF2-40B4-BE49-F238E27FC236}">
                <a16:creationId xmlns:a16="http://schemas.microsoft.com/office/drawing/2014/main" id="{782BEAA6-B6E0-C477-980F-5D88A9FEA3CB}"/>
              </a:ext>
            </a:extLst>
          </p:cNvPr>
          <p:cNvSpPr>
            <a:spLocks noGrp="1"/>
          </p:cNvSpPr>
          <p:nvPr>
            <p:ph type="body" sz="quarter" idx="77" hasCustomPrompt="1"/>
          </p:nvPr>
        </p:nvSpPr>
        <p:spPr>
          <a:xfrm>
            <a:off x="7651009" y="22445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3" name="Text Placeholder 149">
            <a:extLst>
              <a:ext uri="{FF2B5EF4-FFF2-40B4-BE49-F238E27FC236}">
                <a16:creationId xmlns:a16="http://schemas.microsoft.com/office/drawing/2014/main" id="{39745AC0-AEBD-FBDC-7FB2-051BFB5E23A3}"/>
              </a:ext>
            </a:extLst>
          </p:cNvPr>
          <p:cNvSpPr>
            <a:spLocks noGrp="1"/>
          </p:cNvSpPr>
          <p:nvPr>
            <p:ph type="body" sz="quarter" idx="78" hasCustomPrompt="1"/>
          </p:nvPr>
        </p:nvSpPr>
        <p:spPr>
          <a:xfrm>
            <a:off x="7651009" y="25107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4" name="Text Placeholder 149">
            <a:extLst>
              <a:ext uri="{FF2B5EF4-FFF2-40B4-BE49-F238E27FC236}">
                <a16:creationId xmlns:a16="http://schemas.microsoft.com/office/drawing/2014/main" id="{ACE736AC-A4D3-058C-449A-0BB50384FB5F}"/>
              </a:ext>
            </a:extLst>
          </p:cNvPr>
          <p:cNvSpPr>
            <a:spLocks noGrp="1"/>
          </p:cNvSpPr>
          <p:nvPr>
            <p:ph type="body" sz="quarter" idx="79" hasCustomPrompt="1"/>
          </p:nvPr>
        </p:nvSpPr>
        <p:spPr>
          <a:xfrm>
            <a:off x="7654184" y="28924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5" name="Text Placeholder 149">
            <a:extLst>
              <a:ext uri="{FF2B5EF4-FFF2-40B4-BE49-F238E27FC236}">
                <a16:creationId xmlns:a16="http://schemas.microsoft.com/office/drawing/2014/main" id="{48085254-1FB8-074C-0BD0-A1FDB535AD22}"/>
              </a:ext>
            </a:extLst>
          </p:cNvPr>
          <p:cNvSpPr>
            <a:spLocks noGrp="1"/>
          </p:cNvSpPr>
          <p:nvPr>
            <p:ph type="body" sz="quarter" idx="80" hasCustomPrompt="1"/>
          </p:nvPr>
        </p:nvSpPr>
        <p:spPr>
          <a:xfrm>
            <a:off x="7651009" y="31571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6" name="Text Placeholder 149">
            <a:extLst>
              <a:ext uri="{FF2B5EF4-FFF2-40B4-BE49-F238E27FC236}">
                <a16:creationId xmlns:a16="http://schemas.microsoft.com/office/drawing/2014/main" id="{854C04F7-F299-9FA0-624A-9ADD31C413F8}"/>
              </a:ext>
            </a:extLst>
          </p:cNvPr>
          <p:cNvSpPr>
            <a:spLocks noGrp="1"/>
          </p:cNvSpPr>
          <p:nvPr>
            <p:ph type="body" sz="quarter" idx="81" hasCustomPrompt="1"/>
          </p:nvPr>
        </p:nvSpPr>
        <p:spPr>
          <a:xfrm>
            <a:off x="7651009" y="34261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7" name="Text Placeholder 149">
            <a:extLst>
              <a:ext uri="{FF2B5EF4-FFF2-40B4-BE49-F238E27FC236}">
                <a16:creationId xmlns:a16="http://schemas.microsoft.com/office/drawing/2014/main" id="{683FF3D7-3D65-0860-3CCE-A248AFE234EF}"/>
              </a:ext>
            </a:extLst>
          </p:cNvPr>
          <p:cNvSpPr>
            <a:spLocks noGrp="1"/>
          </p:cNvSpPr>
          <p:nvPr>
            <p:ph type="body" sz="quarter" idx="82" hasCustomPrompt="1"/>
          </p:nvPr>
        </p:nvSpPr>
        <p:spPr>
          <a:xfrm>
            <a:off x="7651009" y="36923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8" name="Text Placeholder 149">
            <a:extLst>
              <a:ext uri="{FF2B5EF4-FFF2-40B4-BE49-F238E27FC236}">
                <a16:creationId xmlns:a16="http://schemas.microsoft.com/office/drawing/2014/main" id="{15DF1E57-4083-A4DD-64EE-5CD9C9B466AB}"/>
              </a:ext>
            </a:extLst>
          </p:cNvPr>
          <p:cNvSpPr>
            <a:spLocks noGrp="1"/>
          </p:cNvSpPr>
          <p:nvPr>
            <p:ph type="body" sz="quarter" idx="83" hasCustomPrompt="1"/>
          </p:nvPr>
        </p:nvSpPr>
        <p:spPr>
          <a:xfrm>
            <a:off x="7651009" y="39585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9" name="Text Placeholder 149">
            <a:extLst>
              <a:ext uri="{FF2B5EF4-FFF2-40B4-BE49-F238E27FC236}">
                <a16:creationId xmlns:a16="http://schemas.microsoft.com/office/drawing/2014/main" id="{003D3255-DBEC-1E39-CB0F-7121C857003C}"/>
              </a:ext>
            </a:extLst>
          </p:cNvPr>
          <p:cNvSpPr>
            <a:spLocks noGrp="1"/>
          </p:cNvSpPr>
          <p:nvPr>
            <p:ph type="body" sz="quarter" idx="84" hasCustomPrompt="1"/>
          </p:nvPr>
        </p:nvSpPr>
        <p:spPr>
          <a:xfrm>
            <a:off x="7654184" y="43433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20" name="Text Placeholder 149">
            <a:extLst>
              <a:ext uri="{FF2B5EF4-FFF2-40B4-BE49-F238E27FC236}">
                <a16:creationId xmlns:a16="http://schemas.microsoft.com/office/drawing/2014/main" id="{3F0FFC6A-2574-35B1-DB52-51F674A7FD5E}"/>
              </a:ext>
            </a:extLst>
          </p:cNvPr>
          <p:cNvSpPr>
            <a:spLocks noGrp="1"/>
          </p:cNvSpPr>
          <p:nvPr>
            <p:ph type="body" sz="quarter" idx="85" hasCustomPrompt="1"/>
          </p:nvPr>
        </p:nvSpPr>
        <p:spPr>
          <a:xfrm>
            <a:off x="7651009" y="46080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21" name="Text Placeholder 149">
            <a:extLst>
              <a:ext uri="{FF2B5EF4-FFF2-40B4-BE49-F238E27FC236}">
                <a16:creationId xmlns:a16="http://schemas.microsoft.com/office/drawing/2014/main" id="{518DDE94-69F0-56B1-9199-F32B1754ED29}"/>
              </a:ext>
            </a:extLst>
          </p:cNvPr>
          <p:cNvSpPr>
            <a:spLocks noGrp="1"/>
          </p:cNvSpPr>
          <p:nvPr>
            <p:ph type="body" sz="quarter" idx="86" hasCustomPrompt="1"/>
          </p:nvPr>
        </p:nvSpPr>
        <p:spPr>
          <a:xfrm>
            <a:off x="7651009" y="4877124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22" name="Text Placeholder 149">
            <a:extLst>
              <a:ext uri="{FF2B5EF4-FFF2-40B4-BE49-F238E27FC236}">
                <a16:creationId xmlns:a16="http://schemas.microsoft.com/office/drawing/2014/main" id="{FE10AEDC-04D9-9726-77FF-8010E90FD4FB}"/>
              </a:ext>
            </a:extLst>
          </p:cNvPr>
          <p:cNvSpPr>
            <a:spLocks noGrp="1"/>
          </p:cNvSpPr>
          <p:nvPr>
            <p:ph type="body" sz="quarter" idx="87" hasCustomPrompt="1"/>
          </p:nvPr>
        </p:nvSpPr>
        <p:spPr>
          <a:xfrm>
            <a:off x="7651009" y="5143310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23" name="Text Placeholder 149">
            <a:extLst>
              <a:ext uri="{FF2B5EF4-FFF2-40B4-BE49-F238E27FC236}">
                <a16:creationId xmlns:a16="http://schemas.microsoft.com/office/drawing/2014/main" id="{81FD02FA-3F75-EDA7-F554-08A4AAD0242F}"/>
              </a:ext>
            </a:extLst>
          </p:cNvPr>
          <p:cNvSpPr>
            <a:spLocks noGrp="1"/>
          </p:cNvSpPr>
          <p:nvPr>
            <p:ph type="body" sz="quarter" idx="88" hasCustomPrompt="1"/>
          </p:nvPr>
        </p:nvSpPr>
        <p:spPr>
          <a:xfrm>
            <a:off x="7651009" y="5409496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24" name="Text Placeholder 214">
            <a:extLst>
              <a:ext uri="{FF2B5EF4-FFF2-40B4-BE49-F238E27FC236}">
                <a16:creationId xmlns:a16="http://schemas.microsoft.com/office/drawing/2014/main" id="{4747BBE5-9434-2465-232C-4C8EDB2ECF7E}"/>
              </a:ext>
            </a:extLst>
          </p:cNvPr>
          <p:cNvSpPr>
            <a:spLocks noGrp="1"/>
          </p:cNvSpPr>
          <p:nvPr>
            <p:ph type="body" sz="quarter" idx="89" hasCustomPrompt="1"/>
          </p:nvPr>
        </p:nvSpPr>
        <p:spPr>
          <a:xfrm>
            <a:off x="735763" y="6254750"/>
            <a:ext cx="2149641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</p:spTree>
    <p:extLst>
      <p:ext uri="{BB962C8B-B14F-4D97-AF65-F5344CB8AC3E}">
        <p14:creationId xmlns:p14="http://schemas.microsoft.com/office/powerpoint/2010/main" val="3361688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 1 choice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ext Placeholder 214">
            <a:extLst>
              <a:ext uri="{FF2B5EF4-FFF2-40B4-BE49-F238E27FC236}">
                <a16:creationId xmlns:a16="http://schemas.microsoft.com/office/drawing/2014/main" id="{6144E3CB-0AA8-3A16-EEAE-130BEB04CC67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  <p:sp>
        <p:nvSpPr>
          <p:cNvPr id="2" name="Text Placeholder 149">
            <a:extLst>
              <a:ext uri="{FF2B5EF4-FFF2-40B4-BE49-F238E27FC236}">
                <a16:creationId xmlns:a16="http://schemas.microsoft.com/office/drawing/2014/main" id="{BF6C7658-0321-9545-680E-0582749ECF4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" name="Text Placeholder 149">
            <a:extLst>
              <a:ext uri="{FF2B5EF4-FFF2-40B4-BE49-F238E27FC236}">
                <a16:creationId xmlns:a16="http://schemas.microsoft.com/office/drawing/2014/main" id="{08F604F9-E853-DA4E-348B-B59AAF349BF3}"/>
              </a:ext>
            </a:extLst>
          </p:cNvPr>
          <p:cNvSpPr>
            <a:spLocks noGrp="1"/>
          </p:cNvSpPr>
          <p:nvPr>
            <p:ph type="body" sz="quarter" idx="71" hasCustomPrompt="1"/>
          </p:nvPr>
        </p:nvSpPr>
        <p:spPr>
          <a:xfrm>
            <a:off x="1448580" y="184150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" name="Text Placeholder 149">
            <a:extLst>
              <a:ext uri="{FF2B5EF4-FFF2-40B4-BE49-F238E27FC236}">
                <a16:creationId xmlns:a16="http://schemas.microsoft.com/office/drawing/2014/main" id="{FBBA56C1-D9E8-9A36-2DB8-019B139B0072}"/>
              </a:ext>
            </a:extLst>
          </p:cNvPr>
          <p:cNvSpPr>
            <a:spLocks noGrp="1"/>
          </p:cNvSpPr>
          <p:nvPr>
            <p:ph type="body" sz="quarter" idx="72" hasCustomPrompt="1"/>
          </p:nvPr>
        </p:nvSpPr>
        <p:spPr>
          <a:xfrm>
            <a:off x="1448580" y="224156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" name="Text Placeholder 149">
            <a:extLst>
              <a:ext uri="{FF2B5EF4-FFF2-40B4-BE49-F238E27FC236}">
                <a16:creationId xmlns:a16="http://schemas.microsoft.com/office/drawing/2014/main" id="{0E332A1E-5E7A-97D4-5953-2426A666458F}"/>
              </a:ext>
            </a:extLst>
          </p:cNvPr>
          <p:cNvSpPr>
            <a:spLocks noGrp="1"/>
          </p:cNvSpPr>
          <p:nvPr>
            <p:ph type="body" sz="quarter" idx="73" hasCustomPrompt="1"/>
          </p:nvPr>
        </p:nvSpPr>
        <p:spPr>
          <a:xfrm>
            <a:off x="1448580" y="275906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" name="Text Placeholder 149">
            <a:extLst>
              <a:ext uri="{FF2B5EF4-FFF2-40B4-BE49-F238E27FC236}">
                <a16:creationId xmlns:a16="http://schemas.microsoft.com/office/drawing/2014/main" id="{6ECCDDAD-E13A-69CE-D326-B30077DAEAF0}"/>
              </a:ext>
            </a:extLst>
          </p:cNvPr>
          <p:cNvSpPr>
            <a:spLocks noGrp="1"/>
          </p:cNvSpPr>
          <p:nvPr>
            <p:ph type="body" sz="quarter" idx="74" hasCustomPrompt="1"/>
          </p:nvPr>
        </p:nvSpPr>
        <p:spPr>
          <a:xfrm>
            <a:off x="1448580" y="31559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7" name="Text Placeholder 149">
            <a:extLst>
              <a:ext uri="{FF2B5EF4-FFF2-40B4-BE49-F238E27FC236}">
                <a16:creationId xmlns:a16="http://schemas.microsoft.com/office/drawing/2014/main" id="{21A74C51-1536-6FBF-0FA1-27753E18E688}"/>
              </a:ext>
            </a:extLst>
          </p:cNvPr>
          <p:cNvSpPr>
            <a:spLocks noGrp="1"/>
          </p:cNvSpPr>
          <p:nvPr>
            <p:ph type="body" sz="quarter" idx="75" hasCustomPrompt="1"/>
          </p:nvPr>
        </p:nvSpPr>
        <p:spPr>
          <a:xfrm>
            <a:off x="1448580" y="355601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8" name="Text Placeholder 149">
            <a:extLst>
              <a:ext uri="{FF2B5EF4-FFF2-40B4-BE49-F238E27FC236}">
                <a16:creationId xmlns:a16="http://schemas.microsoft.com/office/drawing/2014/main" id="{8B9FD746-CC7E-B003-02A0-C565765DD4EE}"/>
              </a:ext>
            </a:extLst>
          </p:cNvPr>
          <p:cNvSpPr>
            <a:spLocks noGrp="1"/>
          </p:cNvSpPr>
          <p:nvPr>
            <p:ph type="body" sz="quarter" idx="76" hasCustomPrompt="1"/>
          </p:nvPr>
        </p:nvSpPr>
        <p:spPr>
          <a:xfrm>
            <a:off x="1448580" y="4073499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9" name="Text Placeholder 149">
            <a:extLst>
              <a:ext uri="{FF2B5EF4-FFF2-40B4-BE49-F238E27FC236}">
                <a16:creationId xmlns:a16="http://schemas.microsoft.com/office/drawing/2014/main" id="{6E40F3CE-4AA0-025E-CD20-625C20946D04}"/>
              </a:ext>
            </a:extLst>
          </p:cNvPr>
          <p:cNvSpPr>
            <a:spLocks noGrp="1"/>
          </p:cNvSpPr>
          <p:nvPr>
            <p:ph type="body" sz="quarter" idx="77" hasCustomPrompt="1"/>
          </p:nvPr>
        </p:nvSpPr>
        <p:spPr>
          <a:xfrm>
            <a:off x="1448580" y="4470387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0" name="Text Placeholder 149">
            <a:extLst>
              <a:ext uri="{FF2B5EF4-FFF2-40B4-BE49-F238E27FC236}">
                <a16:creationId xmlns:a16="http://schemas.microsoft.com/office/drawing/2014/main" id="{899E7E0A-BF80-D302-F4F7-9781134DB4CB}"/>
              </a:ext>
            </a:extLst>
          </p:cNvPr>
          <p:cNvSpPr>
            <a:spLocks noGrp="1"/>
          </p:cNvSpPr>
          <p:nvPr>
            <p:ph type="body" sz="quarter" idx="78" hasCustomPrompt="1"/>
          </p:nvPr>
        </p:nvSpPr>
        <p:spPr>
          <a:xfrm>
            <a:off x="1448580" y="48704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1" name="Text Placeholder 149">
            <a:extLst>
              <a:ext uri="{FF2B5EF4-FFF2-40B4-BE49-F238E27FC236}">
                <a16:creationId xmlns:a16="http://schemas.microsoft.com/office/drawing/2014/main" id="{948E88A7-D7F7-ABFB-DB5F-0C1CB66FD5E9}"/>
              </a:ext>
            </a:extLst>
          </p:cNvPr>
          <p:cNvSpPr>
            <a:spLocks noGrp="1"/>
          </p:cNvSpPr>
          <p:nvPr>
            <p:ph type="body" sz="quarter" idx="79" hasCustomPrompt="1"/>
          </p:nvPr>
        </p:nvSpPr>
        <p:spPr>
          <a:xfrm>
            <a:off x="2995440" y="144461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2" name="Text Placeholder 149">
            <a:extLst>
              <a:ext uri="{FF2B5EF4-FFF2-40B4-BE49-F238E27FC236}">
                <a16:creationId xmlns:a16="http://schemas.microsoft.com/office/drawing/2014/main" id="{52C18459-A6D4-31E0-1B9E-034B162D2562}"/>
              </a:ext>
            </a:extLst>
          </p:cNvPr>
          <p:cNvSpPr>
            <a:spLocks noGrp="1"/>
          </p:cNvSpPr>
          <p:nvPr>
            <p:ph type="body" sz="quarter" idx="80" hasCustomPrompt="1"/>
          </p:nvPr>
        </p:nvSpPr>
        <p:spPr>
          <a:xfrm>
            <a:off x="2995440" y="184150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3" name="Text Placeholder 149">
            <a:extLst>
              <a:ext uri="{FF2B5EF4-FFF2-40B4-BE49-F238E27FC236}">
                <a16:creationId xmlns:a16="http://schemas.microsoft.com/office/drawing/2014/main" id="{1F2E41F5-90F5-EC53-3EFE-95B40387E221}"/>
              </a:ext>
            </a:extLst>
          </p:cNvPr>
          <p:cNvSpPr>
            <a:spLocks noGrp="1"/>
          </p:cNvSpPr>
          <p:nvPr>
            <p:ph type="body" sz="quarter" idx="81" hasCustomPrompt="1"/>
          </p:nvPr>
        </p:nvSpPr>
        <p:spPr>
          <a:xfrm>
            <a:off x="2995440" y="224156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4" name="Text Placeholder 149">
            <a:extLst>
              <a:ext uri="{FF2B5EF4-FFF2-40B4-BE49-F238E27FC236}">
                <a16:creationId xmlns:a16="http://schemas.microsoft.com/office/drawing/2014/main" id="{4C762B58-C2C6-8815-C303-9BCAF51E081B}"/>
              </a:ext>
            </a:extLst>
          </p:cNvPr>
          <p:cNvSpPr>
            <a:spLocks noGrp="1"/>
          </p:cNvSpPr>
          <p:nvPr>
            <p:ph type="body" sz="quarter" idx="82" hasCustomPrompt="1"/>
          </p:nvPr>
        </p:nvSpPr>
        <p:spPr>
          <a:xfrm>
            <a:off x="2995440" y="275906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" name="Text Placeholder 149">
            <a:extLst>
              <a:ext uri="{FF2B5EF4-FFF2-40B4-BE49-F238E27FC236}">
                <a16:creationId xmlns:a16="http://schemas.microsoft.com/office/drawing/2014/main" id="{BC32BB47-9D15-D9A0-4574-05A8922B0B96}"/>
              </a:ext>
            </a:extLst>
          </p:cNvPr>
          <p:cNvSpPr>
            <a:spLocks noGrp="1"/>
          </p:cNvSpPr>
          <p:nvPr>
            <p:ph type="body" sz="quarter" idx="83" hasCustomPrompt="1"/>
          </p:nvPr>
        </p:nvSpPr>
        <p:spPr>
          <a:xfrm>
            <a:off x="2995440" y="31559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" name="Text Placeholder 149">
            <a:extLst>
              <a:ext uri="{FF2B5EF4-FFF2-40B4-BE49-F238E27FC236}">
                <a16:creationId xmlns:a16="http://schemas.microsoft.com/office/drawing/2014/main" id="{BF3B737F-4AA7-125C-8B8E-CA4CA25DC9DD}"/>
              </a:ext>
            </a:extLst>
          </p:cNvPr>
          <p:cNvSpPr>
            <a:spLocks noGrp="1"/>
          </p:cNvSpPr>
          <p:nvPr>
            <p:ph type="body" sz="quarter" idx="84" hasCustomPrompt="1"/>
          </p:nvPr>
        </p:nvSpPr>
        <p:spPr>
          <a:xfrm>
            <a:off x="2995440" y="355601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" name="Text Placeholder 149">
            <a:extLst>
              <a:ext uri="{FF2B5EF4-FFF2-40B4-BE49-F238E27FC236}">
                <a16:creationId xmlns:a16="http://schemas.microsoft.com/office/drawing/2014/main" id="{BCE6864D-DD6E-01BD-3F6E-7BD8DE9D76FE}"/>
              </a:ext>
            </a:extLst>
          </p:cNvPr>
          <p:cNvSpPr>
            <a:spLocks noGrp="1"/>
          </p:cNvSpPr>
          <p:nvPr>
            <p:ph type="body" sz="quarter" idx="85" hasCustomPrompt="1"/>
          </p:nvPr>
        </p:nvSpPr>
        <p:spPr>
          <a:xfrm>
            <a:off x="2995440" y="4073499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" name="Text Placeholder 149">
            <a:extLst>
              <a:ext uri="{FF2B5EF4-FFF2-40B4-BE49-F238E27FC236}">
                <a16:creationId xmlns:a16="http://schemas.microsoft.com/office/drawing/2014/main" id="{2E9E9E94-6EE1-1C14-0765-46D5DAD8403A}"/>
              </a:ext>
            </a:extLst>
          </p:cNvPr>
          <p:cNvSpPr>
            <a:spLocks noGrp="1"/>
          </p:cNvSpPr>
          <p:nvPr>
            <p:ph type="body" sz="quarter" idx="86" hasCustomPrompt="1"/>
          </p:nvPr>
        </p:nvSpPr>
        <p:spPr>
          <a:xfrm>
            <a:off x="2995440" y="4470387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" name="Text Placeholder 149">
            <a:extLst>
              <a:ext uri="{FF2B5EF4-FFF2-40B4-BE49-F238E27FC236}">
                <a16:creationId xmlns:a16="http://schemas.microsoft.com/office/drawing/2014/main" id="{B49713EE-4964-C053-620F-4D9BD37C80A4}"/>
              </a:ext>
            </a:extLst>
          </p:cNvPr>
          <p:cNvSpPr>
            <a:spLocks noGrp="1"/>
          </p:cNvSpPr>
          <p:nvPr>
            <p:ph type="body" sz="quarter" idx="87" hasCustomPrompt="1"/>
          </p:nvPr>
        </p:nvSpPr>
        <p:spPr>
          <a:xfrm>
            <a:off x="2995440" y="48704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" name="Text Placeholder 149">
            <a:extLst>
              <a:ext uri="{FF2B5EF4-FFF2-40B4-BE49-F238E27FC236}">
                <a16:creationId xmlns:a16="http://schemas.microsoft.com/office/drawing/2014/main" id="{F73CA91B-8DAE-0B34-0BB0-A632971894CA}"/>
              </a:ext>
            </a:extLst>
          </p:cNvPr>
          <p:cNvSpPr>
            <a:spLocks noGrp="1"/>
          </p:cNvSpPr>
          <p:nvPr>
            <p:ph type="body" sz="quarter" idx="88" hasCustomPrompt="1"/>
          </p:nvPr>
        </p:nvSpPr>
        <p:spPr>
          <a:xfrm>
            <a:off x="4549920" y="144461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" name="Text Placeholder 149">
            <a:extLst>
              <a:ext uri="{FF2B5EF4-FFF2-40B4-BE49-F238E27FC236}">
                <a16:creationId xmlns:a16="http://schemas.microsoft.com/office/drawing/2014/main" id="{BD1F3990-80FA-8545-2849-9C8BEC8C5CB3}"/>
              </a:ext>
            </a:extLst>
          </p:cNvPr>
          <p:cNvSpPr>
            <a:spLocks noGrp="1"/>
          </p:cNvSpPr>
          <p:nvPr>
            <p:ph type="body" sz="quarter" idx="89" hasCustomPrompt="1"/>
          </p:nvPr>
        </p:nvSpPr>
        <p:spPr>
          <a:xfrm>
            <a:off x="4549920" y="184150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2" name="Text Placeholder 149">
            <a:extLst>
              <a:ext uri="{FF2B5EF4-FFF2-40B4-BE49-F238E27FC236}">
                <a16:creationId xmlns:a16="http://schemas.microsoft.com/office/drawing/2014/main" id="{1DCDDFDA-5640-9BD2-6019-E8292F7CBEF6}"/>
              </a:ext>
            </a:extLst>
          </p:cNvPr>
          <p:cNvSpPr>
            <a:spLocks noGrp="1"/>
          </p:cNvSpPr>
          <p:nvPr>
            <p:ph type="body" sz="quarter" idx="90" hasCustomPrompt="1"/>
          </p:nvPr>
        </p:nvSpPr>
        <p:spPr>
          <a:xfrm>
            <a:off x="4549920" y="224156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3" name="Text Placeholder 149">
            <a:extLst>
              <a:ext uri="{FF2B5EF4-FFF2-40B4-BE49-F238E27FC236}">
                <a16:creationId xmlns:a16="http://schemas.microsoft.com/office/drawing/2014/main" id="{6436D322-FEA5-750B-7321-421956F9D526}"/>
              </a:ext>
            </a:extLst>
          </p:cNvPr>
          <p:cNvSpPr>
            <a:spLocks noGrp="1"/>
          </p:cNvSpPr>
          <p:nvPr>
            <p:ph type="body" sz="quarter" idx="91" hasCustomPrompt="1"/>
          </p:nvPr>
        </p:nvSpPr>
        <p:spPr>
          <a:xfrm>
            <a:off x="4549920" y="275906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4" name="Text Placeholder 149">
            <a:extLst>
              <a:ext uri="{FF2B5EF4-FFF2-40B4-BE49-F238E27FC236}">
                <a16:creationId xmlns:a16="http://schemas.microsoft.com/office/drawing/2014/main" id="{675CFDEE-A6C6-D101-AA47-2AF7EA1734BC}"/>
              </a:ext>
            </a:extLst>
          </p:cNvPr>
          <p:cNvSpPr>
            <a:spLocks noGrp="1"/>
          </p:cNvSpPr>
          <p:nvPr>
            <p:ph type="body" sz="quarter" idx="92" hasCustomPrompt="1"/>
          </p:nvPr>
        </p:nvSpPr>
        <p:spPr>
          <a:xfrm>
            <a:off x="4549920" y="31559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" name="Text Placeholder 149">
            <a:extLst>
              <a:ext uri="{FF2B5EF4-FFF2-40B4-BE49-F238E27FC236}">
                <a16:creationId xmlns:a16="http://schemas.microsoft.com/office/drawing/2014/main" id="{DD04E7C8-10A2-7237-2977-2F73B6CEBDC9}"/>
              </a:ext>
            </a:extLst>
          </p:cNvPr>
          <p:cNvSpPr>
            <a:spLocks noGrp="1"/>
          </p:cNvSpPr>
          <p:nvPr>
            <p:ph type="body" sz="quarter" idx="93" hasCustomPrompt="1"/>
          </p:nvPr>
        </p:nvSpPr>
        <p:spPr>
          <a:xfrm>
            <a:off x="4549920" y="355601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" name="Text Placeholder 149">
            <a:extLst>
              <a:ext uri="{FF2B5EF4-FFF2-40B4-BE49-F238E27FC236}">
                <a16:creationId xmlns:a16="http://schemas.microsoft.com/office/drawing/2014/main" id="{A205661E-6312-C5F6-8141-D59F115F2823}"/>
              </a:ext>
            </a:extLst>
          </p:cNvPr>
          <p:cNvSpPr>
            <a:spLocks noGrp="1"/>
          </p:cNvSpPr>
          <p:nvPr>
            <p:ph type="body" sz="quarter" idx="94" hasCustomPrompt="1"/>
          </p:nvPr>
        </p:nvSpPr>
        <p:spPr>
          <a:xfrm>
            <a:off x="4549920" y="4073499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" name="Text Placeholder 149">
            <a:extLst>
              <a:ext uri="{FF2B5EF4-FFF2-40B4-BE49-F238E27FC236}">
                <a16:creationId xmlns:a16="http://schemas.microsoft.com/office/drawing/2014/main" id="{959A8375-9437-AE9E-13E4-AAFAF80DEEBA}"/>
              </a:ext>
            </a:extLst>
          </p:cNvPr>
          <p:cNvSpPr>
            <a:spLocks noGrp="1"/>
          </p:cNvSpPr>
          <p:nvPr>
            <p:ph type="body" sz="quarter" idx="95" hasCustomPrompt="1"/>
          </p:nvPr>
        </p:nvSpPr>
        <p:spPr>
          <a:xfrm>
            <a:off x="4549920" y="4470387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" name="Text Placeholder 149">
            <a:extLst>
              <a:ext uri="{FF2B5EF4-FFF2-40B4-BE49-F238E27FC236}">
                <a16:creationId xmlns:a16="http://schemas.microsoft.com/office/drawing/2014/main" id="{AF597A05-73A2-637D-0960-654B17D3C416}"/>
              </a:ext>
            </a:extLst>
          </p:cNvPr>
          <p:cNvSpPr>
            <a:spLocks noGrp="1"/>
          </p:cNvSpPr>
          <p:nvPr>
            <p:ph type="body" sz="quarter" idx="96" hasCustomPrompt="1"/>
          </p:nvPr>
        </p:nvSpPr>
        <p:spPr>
          <a:xfrm>
            <a:off x="4549920" y="48704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" name="Text Placeholder 149">
            <a:extLst>
              <a:ext uri="{FF2B5EF4-FFF2-40B4-BE49-F238E27FC236}">
                <a16:creationId xmlns:a16="http://schemas.microsoft.com/office/drawing/2014/main" id="{ACE6A2E3-BEB4-E7EC-6805-C4B1819B7571}"/>
              </a:ext>
            </a:extLst>
          </p:cNvPr>
          <p:cNvSpPr>
            <a:spLocks noGrp="1"/>
          </p:cNvSpPr>
          <p:nvPr>
            <p:ph type="body" sz="quarter" idx="97" hasCustomPrompt="1"/>
          </p:nvPr>
        </p:nvSpPr>
        <p:spPr>
          <a:xfrm>
            <a:off x="6104400" y="144461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" name="Text Placeholder 149">
            <a:extLst>
              <a:ext uri="{FF2B5EF4-FFF2-40B4-BE49-F238E27FC236}">
                <a16:creationId xmlns:a16="http://schemas.microsoft.com/office/drawing/2014/main" id="{649D1425-C04B-69D8-46CF-A81FBD61317D}"/>
              </a:ext>
            </a:extLst>
          </p:cNvPr>
          <p:cNvSpPr>
            <a:spLocks noGrp="1"/>
          </p:cNvSpPr>
          <p:nvPr>
            <p:ph type="body" sz="quarter" idx="98" hasCustomPrompt="1"/>
          </p:nvPr>
        </p:nvSpPr>
        <p:spPr>
          <a:xfrm>
            <a:off x="6104400" y="184150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" name="Text Placeholder 149">
            <a:extLst>
              <a:ext uri="{FF2B5EF4-FFF2-40B4-BE49-F238E27FC236}">
                <a16:creationId xmlns:a16="http://schemas.microsoft.com/office/drawing/2014/main" id="{C9483185-5EEF-9DE6-8609-B91B9BAF7018}"/>
              </a:ext>
            </a:extLst>
          </p:cNvPr>
          <p:cNvSpPr>
            <a:spLocks noGrp="1"/>
          </p:cNvSpPr>
          <p:nvPr>
            <p:ph type="body" sz="quarter" idx="99" hasCustomPrompt="1"/>
          </p:nvPr>
        </p:nvSpPr>
        <p:spPr>
          <a:xfrm>
            <a:off x="6104400" y="224156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2" name="Text Placeholder 149">
            <a:extLst>
              <a:ext uri="{FF2B5EF4-FFF2-40B4-BE49-F238E27FC236}">
                <a16:creationId xmlns:a16="http://schemas.microsoft.com/office/drawing/2014/main" id="{1377F723-4F1E-911B-C4BA-8412E4F08D03}"/>
              </a:ext>
            </a:extLst>
          </p:cNvPr>
          <p:cNvSpPr>
            <a:spLocks noGrp="1"/>
          </p:cNvSpPr>
          <p:nvPr>
            <p:ph type="body" sz="quarter" idx="100" hasCustomPrompt="1"/>
          </p:nvPr>
        </p:nvSpPr>
        <p:spPr>
          <a:xfrm>
            <a:off x="6104400" y="275906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3" name="Text Placeholder 149">
            <a:extLst>
              <a:ext uri="{FF2B5EF4-FFF2-40B4-BE49-F238E27FC236}">
                <a16:creationId xmlns:a16="http://schemas.microsoft.com/office/drawing/2014/main" id="{CEBAB92A-5E98-2B66-3D8F-5A7D2665A23B}"/>
              </a:ext>
            </a:extLst>
          </p:cNvPr>
          <p:cNvSpPr>
            <a:spLocks noGrp="1"/>
          </p:cNvSpPr>
          <p:nvPr>
            <p:ph type="body" sz="quarter" idx="101" hasCustomPrompt="1"/>
          </p:nvPr>
        </p:nvSpPr>
        <p:spPr>
          <a:xfrm>
            <a:off x="6104400" y="31559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4" name="Text Placeholder 149">
            <a:extLst>
              <a:ext uri="{FF2B5EF4-FFF2-40B4-BE49-F238E27FC236}">
                <a16:creationId xmlns:a16="http://schemas.microsoft.com/office/drawing/2014/main" id="{EFE3CD1C-8FB9-EE60-D358-FE10224BF29C}"/>
              </a:ext>
            </a:extLst>
          </p:cNvPr>
          <p:cNvSpPr>
            <a:spLocks noGrp="1"/>
          </p:cNvSpPr>
          <p:nvPr>
            <p:ph type="body" sz="quarter" idx="102" hasCustomPrompt="1"/>
          </p:nvPr>
        </p:nvSpPr>
        <p:spPr>
          <a:xfrm>
            <a:off x="6104400" y="355601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5" name="Text Placeholder 149">
            <a:extLst>
              <a:ext uri="{FF2B5EF4-FFF2-40B4-BE49-F238E27FC236}">
                <a16:creationId xmlns:a16="http://schemas.microsoft.com/office/drawing/2014/main" id="{0111EA6C-6862-FF99-EED0-89EB6BA46CEE}"/>
              </a:ext>
            </a:extLst>
          </p:cNvPr>
          <p:cNvSpPr>
            <a:spLocks noGrp="1"/>
          </p:cNvSpPr>
          <p:nvPr>
            <p:ph type="body" sz="quarter" idx="103" hasCustomPrompt="1"/>
          </p:nvPr>
        </p:nvSpPr>
        <p:spPr>
          <a:xfrm>
            <a:off x="6104400" y="4073499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6" name="Text Placeholder 149">
            <a:extLst>
              <a:ext uri="{FF2B5EF4-FFF2-40B4-BE49-F238E27FC236}">
                <a16:creationId xmlns:a16="http://schemas.microsoft.com/office/drawing/2014/main" id="{133CD442-B0FB-26D1-57F9-9943FC207F46}"/>
              </a:ext>
            </a:extLst>
          </p:cNvPr>
          <p:cNvSpPr>
            <a:spLocks noGrp="1"/>
          </p:cNvSpPr>
          <p:nvPr>
            <p:ph type="body" sz="quarter" idx="104" hasCustomPrompt="1"/>
          </p:nvPr>
        </p:nvSpPr>
        <p:spPr>
          <a:xfrm>
            <a:off x="6104400" y="4470387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7" name="Text Placeholder 149">
            <a:extLst>
              <a:ext uri="{FF2B5EF4-FFF2-40B4-BE49-F238E27FC236}">
                <a16:creationId xmlns:a16="http://schemas.microsoft.com/office/drawing/2014/main" id="{7D25339B-4978-64FB-05AE-C365268D9675}"/>
              </a:ext>
            </a:extLst>
          </p:cNvPr>
          <p:cNvSpPr>
            <a:spLocks noGrp="1"/>
          </p:cNvSpPr>
          <p:nvPr>
            <p:ph type="body" sz="quarter" idx="105" hasCustomPrompt="1"/>
          </p:nvPr>
        </p:nvSpPr>
        <p:spPr>
          <a:xfrm>
            <a:off x="6104400" y="48704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8" name="Text Placeholder 149">
            <a:extLst>
              <a:ext uri="{FF2B5EF4-FFF2-40B4-BE49-F238E27FC236}">
                <a16:creationId xmlns:a16="http://schemas.microsoft.com/office/drawing/2014/main" id="{9193E011-9707-C3B7-B668-E4A801DEB15C}"/>
              </a:ext>
            </a:extLst>
          </p:cNvPr>
          <p:cNvSpPr>
            <a:spLocks noGrp="1"/>
          </p:cNvSpPr>
          <p:nvPr>
            <p:ph type="body" sz="quarter" idx="106" hasCustomPrompt="1"/>
          </p:nvPr>
        </p:nvSpPr>
        <p:spPr>
          <a:xfrm>
            <a:off x="7651260" y="144461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9" name="Text Placeholder 149">
            <a:extLst>
              <a:ext uri="{FF2B5EF4-FFF2-40B4-BE49-F238E27FC236}">
                <a16:creationId xmlns:a16="http://schemas.microsoft.com/office/drawing/2014/main" id="{E50D576A-4336-004A-DCE1-2EAD836DFF99}"/>
              </a:ext>
            </a:extLst>
          </p:cNvPr>
          <p:cNvSpPr>
            <a:spLocks noGrp="1"/>
          </p:cNvSpPr>
          <p:nvPr>
            <p:ph type="body" sz="quarter" idx="107" hasCustomPrompt="1"/>
          </p:nvPr>
        </p:nvSpPr>
        <p:spPr>
          <a:xfrm>
            <a:off x="7651260" y="184150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0" name="Text Placeholder 149">
            <a:extLst>
              <a:ext uri="{FF2B5EF4-FFF2-40B4-BE49-F238E27FC236}">
                <a16:creationId xmlns:a16="http://schemas.microsoft.com/office/drawing/2014/main" id="{AF7DD96C-7909-200C-E93F-A0A9D29D80B6}"/>
              </a:ext>
            </a:extLst>
          </p:cNvPr>
          <p:cNvSpPr>
            <a:spLocks noGrp="1"/>
          </p:cNvSpPr>
          <p:nvPr>
            <p:ph type="body" sz="quarter" idx="108" hasCustomPrompt="1"/>
          </p:nvPr>
        </p:nvSpPr>
        <p:spPr>
          <a:xfrm>
            <a:off x="7651260" y="224156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1" name="Text Placeholder 149">
            <a:extLst>
              <a:ext uri="{FF2B5EF4-FFF2-40B4-BE49-F238E27FC236}">
                <a16:creationId xmlns:a16="http://schemas.microsoft.com/office/drawing/2014/main" id="{87CFD869-9827-3CC5-1E92-CA2EC1D41878}"/>
              </a:ext>
            </a:extLst>
          </p:cNvPr>
          <p:cNvSpPr>
            <a:spLocks noGrp="1"/>
          </p:cNvSpPr>
          <p:nvPr>
            <p:ph type="body" sz="quarter" idx="109" hasCustomPrompt="1"/>
          </p:nvPr>
        </p:nvSpPr>
        <p:spPr>
          <a:xfrm>
            <a:off x="7651260" y="275906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2" name="Text Placeholder 149">
            <a:extLst>
              <a:ext uri="{FF2B5EF4-FFF2-40B4-BE49-F238E27FC236}">
                <a16:creationId xmlns:a16="http://schemas.microsoft.com/office/drawing/2014/main" id="{EFCFB099-0DC2-503A-CB7D-5D4669158B70}"/>
              </a:ext>
            </a:extLst>
          </p:cNvPr>
          <p:cNvSpPr>
            <a:spLocks noGrp="1"/>
          </p:cNvSpPr>
          <p:nvPr>
            <p:ph type="body" sz="quarter" idx="110" hasCustomPrompt="1"/>
          </p:nvPr>
        </p:nvSpPr>
        <p:spPr>
          <a:xfrm>
            <a:off x="7651260" y="31559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3" name="Text Placeholder 149">
            <a:extLst>
              <a:ext uri="{FF2B5EF4-FFF2-40B4-BE49-F238E27FC236}">
                <a16:creationId xmlns:a16="http://schemas.microsoft.com/office/drawing/2014/main" id="{D00AE231-D701-3F1A-25BD-37BB1006B7B5}"/>
              </a:ext>
            </a:extLst>
          </p:cNvPr>
          <p:cNvSpPr>
            <a:spLocks noGrp="1"/>
          </p:cNvSpPr>
          <p:nvPr>
            <p:ph type="body" sz="quarter" idx="111" hasCustomPrompt="1"/>
          </p:nvPr>
        </p:nvSpPr>
        <p:spPr>
          <a:xfrm>
            <a:off x="7651260" y="355601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4" name="Text Placeholder 149">
            <a:extLst>
              <a:ext uri="{FF2B5EF4-FFF2-40B4-BE49-F238E27FC236}">
                <a16:creationId xmlns:a16="http://schemas.microsoft.com/office/drawing/2014/main" id="{72D6683E-8B46-60CA-F000-0496522183C4}"/>
              </a:ext>
            </a:extLst>
          </p:cNvPr>
          <p:cNvSpPr>
            <a:spLocks noGrp="1"/>
          </p:cNvSpPr>
          <p:nvPr>
            <p:ph type="body" sz="quarter" idx="112" hasCustomPrompt="1"/>
          </p:nvPr>
        </p:nvSpPr>
        <p:spPr>
          <a:xfrm>
            <a:off x="7651260" y="4073499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5" name="Text Placeholder 149">
            <a:extLst>
              <a:ext uri="{FF2B5EF4-FFF2-40B4-BE49-F238E27FC236}">
                <a16:creationId xmlns:a16="http://schemas.microsoft.com/office/drawing/2014/main" id="{2B0EE027-2AC3-E809-F707-05753F1650C7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7651260" y="4470387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6" name="Text Placeholder 149">
            <a:extLst>
              <a:ext uri="{FF2B5EF4-FFF2-40B4-BE49-F238E27FC236}">
                <a16:creationId xmlns:a16="http://schemas.microsoft.com/office/drawing/2014/main" id="{523E4080-850F-7805-C488-203443B54B6D}"/>
              </a:ext>
            </a:extLst>
          </p:cNvPr>
          <p:cNvSpPr>
            <a:spLocks noGrp="1"/>
          </p:cNvSpPr>
          <p:nvPr>
            <p:ph type="body" sz="quarter" idx="114" hasCustomPrompt="1"/>
          </p:nvPr>
        </p:nvSpPr>
        <p:spPr>
          <a:xfrm>
            <a:off x="7651260" y="48704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7337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 one choice no JP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ext Placeholder 214">
            <a:extLst>
              <a:ext uri="{FF2B5EF4-FFF2-40B4-BE49-F238E27FC236}">
                <a16:creationId xmlns:a16="http://schemas.microsoft.com/office/drawing/2014/main" id="{6144E3CB-0AA8-3A16-EEAE-130BEB04CC67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  <p:sp>
        <p:nvSpPr>
          <p:cNvPr id="2" name="Text Placeholder 149">
            <a:extLst>
              <a:ext uri="{FF2B5EF4-FFF2-40B4-BE49-F238E27FC236}">
                <a16:creationId xmlns:a16="http://schemas.microsoft.com/office/drawing/2014/main" id="{BF6C7658-0321-9545-680E-0582749ECF4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7" name="Text Placeholder 149">
            <a:extLst>
              <a:ext uri="{FF2B5EF4-FFF2-40B4-BE49-F238E27FC236}">
                <a16:creationId xmlns:a16="http://schemas.microsoft.com/office/drawing/2014/main" id="{5E854EF5-47BF-97D9-88D0-56517A16D7A3}"/>
              </a:ext>
            </a:extLst>
          </p:cNvPr>
          <p:cNvSpPr>
            <a:spLocks noGrp="1"/>
          </p:cNvSpPr>
          <p:nvPr>
            <p:ph type="body" sz="quarter" idx="109" hasCustomPrompt="1"/>
          </p:nvPr>
        </p:nvSpPr>
        <p:spPr>
          <a:xfrm>
            <a:off x="144858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8" name="Text Placeholder 149">
            <a:extLst>
              <a:ext uri="{FF2B5EF4-FFF2-40B4-BE49-F238E27FC236}">
                <a16:creationId xmlns:a16="http://schemas.microsoft.com/office/drawing/2014/main" id="{FD993405-41D4-AE96-5464-2E3FA00671DF}"/>
              </a:ext>
            </a:extLst>
          </p:cNvPr>
          <p:cNvSpPr>
            <a:spLocks noGrp="1"/>
          </p:cNvSpPr>
          <p:nvPr>
            <p:ph type="body" sz="quarter" idx="110" hasCustomPrompt="1"/>
          </p:nvPr>
        </p:nvSpPr>
        <p:spPr>
          <a:xfrm>
            <a:off x="144858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9" name="Text Placeholder 149">
            <a:extLst>
              <a:ext uri="{FF2B5EF4-FFF2-40B4-BE49-F238E27FC236}">
                <a16:creationId xmlns:a16="http://schemas.microsoft.com/office/drawing/2014/main" id="{E0F4E995-F852-6B59-8367-8BBA3D2E4569}"/>
              </a:ext>
            </a:extLst>
          </p:cNvPr>
          <p:cNvSpPr>
            <a:spLocks noGrp="1"/>
          </p:cNvSpPr>
          <p:nvPr>
            <p:ph type="body" sz="quarter" idx="111" hasCustomPrompt="1"/>
          </p:nvPr>
        </p:nvSpPr>
        <p:spPr>
          <a:xfrm>
            <a:off x="144858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0" name="Text Placeholder 149">
            <a:extLst>
              <a:ext uri="{FF2B5EF4-FFF2-40B4-BE49-F238E27FC236}">
                <a16:creationId xmlns:a16="http://schemas.microsoft.com/office/drawing/2014/main" id="{C4941357-B276-293F-6D15-EA62A8557D00}"/>
              </a:ext>
            </a:extLst>
          </p:cNvPr>
          <p:cNvSpPr>
            <a:spLocks noGrp="1"/>
          </p:cNvSpPr>
          <p:nvPr>
            <p:ph type="body" sz="quarter" idx="112" hasCustomPrompt="1"/>
          </p:nvPr>
        </p:nvSpPr>
        <p:spPr>
          <a:xfrm>
            <a:off x="144858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1" name="Text Placeholder 149">
            <a:extLst>
              <a:ext uri="{FF2B5EF4-FFF2-40B4-BE49-F238E27FC236}">
                <a16:creationId xmlns:a16="http://schemas.microsoft.com/office/drawing/2014/main" id="{F86B8118-F690-1C06-2F8E-F827598DAEAD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144858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2" name="Text Placeholder 149">
            <a:extLst>
              <a:ext uri="{FF2B5EF4-FFF2-40B4-BE49-F238E27FC236}">
                <a16:creationId xmlns:a16="http://schemas.microsoft.com/office/drawing/2014/main" id="{546A35B0-FB7E-4BE4-A1D0-0587499E8E0D}"/>
              </a:ext>
            </a:extLst>
          </p:cNvPr>
          <p:cNvSpPr>
            <a:spLocks noGrp="1"/>
          </p:cNvSpPr>
          <p:nvPr>
            <p:ph type="body" sz="quarter" idx="114" hasCustomPrompt="1"/>
          </p:nvPr>
        </p:nvSpPr>
        <p:spPr>
          <a:xfrm>
            <a:off x="144858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3" name="Text Placeholder 149">
            <a:extLst>
              <a:ext uri="{FF2B5EF4-FFF2-40B4-BE49-F238E27FC236}">
                <a16:creationId xmlns:a16="http://schemas.microsoft.com/office/drawing/2014/main" id="{A084EC6D-CF4E-3909-22D0-EAB2789F41F2}"/>
              </a:ext>
            </a:extLst>
          </p:cNvPr>
          <p:cNvSpPr>
            <a:spLocks noGrp="1"/>
          </p:cNvSpPr>
          <p:nvPr>
            <p:ph type="body" sz="quarter" idx="115" hasCustomPrompt="1"/>
          </p:nvPr>
        </p:nvSpPr>
        <p:spPr>
          <a:xfrm>
            <a:off x="144858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4" name="Text Placeholder 149">
            <a:extLst>
              <a:ext uri="{FF2B5EF4-FFF2-40B4-BE49-F238E27FC236}">
                <a16:creationId xmlns:a16="http://schemas.microsoft.com/office/drawing/2014/main" id="{685A20B5-6ECB-0ED9-E2D9-92C0569EBE59}"/>
              </a:ext>
            </a:extLst>
          </p:cNvPr>
          <p:cNvSpPr>
            <a:spLocks noGrp="1"/>
          </p:cNvSpPr>
          <p:nvPr>
            <p:ph type="body" sz="quarter" idx="116" hasCustomPrompt="1"/>
          </p:nvPr>
        </p:nvSpPr>
        <p:spPr>
          <a:xfrm>
            <a:off x="144858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5" name="Text Placeholder 149">
            <a:extLst>
              <a:ext uri="{FF2B5EF4-FFF2-40B4-BE49-F238E27FC236}">
                <a16:creationId xmlns:a16="http://schemas.microsoft.com/office/drawing/2014/main" id="{C8A5A670-2D0F-5A56-B912-AB92404098E9}"/>
              </a:ext>
            </a:extLst>
          </p:cNvPr>
          <p:cNvSpPr>
            <a:spLocks noGrp="1"/>
          </p:cNvSpPr>
          <p:nvPr>
            <p:ph type="body" sz="quarter" idx="117" hasCustomPrompt="1"/>
          </p:nvPr>
        </p:nvSpPr>
        <p:spPr>
          <a:xfrm>
            <a:off x="299861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6" name="Text Placeholder 149">
            <a:extLst>
              <a:ext uri="{FF2B5EF4-FFF2-40B4-BE49-F238E27FC236}">
                <a16:creationId xmlns:a16="http://schemas.microsoft.com/office/drawing/2014/main" id="{AE60108D-6336-1E7E-80F0-89A8C64D98F5}"/>
              </a:ext>
            </a:extLst>
          </p:cNvPr>
          <p:cNvSpPr>
            <a:spLocks noGrp="1"/>
          </p:cNvSpPr>
          <p:nvPr>
            <p:ph type="body" sz="quarter" idx="118" hasCustomPrompt="1"/>
          </p:nvPr>
        </p:nvSpPr>
        <p:spPr>
          <a:xfrm>
            <a:off x="299861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7" name="Text Placeholder 149">
            <a:extLst>
              <a:ext uri="{FF2B5EF4-FFF2-40B4-BE49-F238E27FC236}">
                <a16:creationId xmlns:a16="http://schemas.microsoft.com/office/drawing/2014/main" id="{6867E7F4-F80F-CBC4-E495-CCD46D76CE1E}"/>
              </a:ext>
            </a:extLst>
          </p:cNvPr>
          <p:cNvSpPr>
            <a:spLocks noGrp="1"/>
          </p:cNvSpPr>
          <p:nvPr>
            <p:ph type="body" sz="quarter" idx="119" hasCustomPrompt="1"/>
          </p:nvPr>
        </p:nvSpPr>
        <p:spPr>
          <a:xfrm>
            <a:off x="299861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8" name="Text Placeholder 149">
            <a:extLst>
              <a:ext uri="{FF2B5EF4-FFF2-40B4-BE49-F238E27FC236}">
                <a16:creationId xmlns:a16="http://schemas.microsoft.com/office/drawing/2014/main" id="{16FBDBFD-0B3F-7AE2-EF21-7C3EF1C159C9}"/>
              </a:ext>
            </a:extLst>
          </p:cNvPr>
          <p:cNvSpPr>
            <a:spLocks noGrp="1"/>
          </p:cNvSpPr>
          <p:nvPr>
            <p:ph type="body" sz="quarter" idx="120" hasCustomPrompt="1"/>
          </p:nvPr>
        </p:nvSpPr>
        <p:spPr>
          <a:xfrm>
            <a:off x="299861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9" name="Text Placeholder 149">
            <a:extLst>
              <a:ext uri="{FF2B5EF4-FFF2-40B4-BE49-F238E27FC236}">
                <a16:creationId xmlns:a16="http://schemas.microsoft.com/office/drawing/2014/main" id="{46979CCE-217D-414D-D3E1-A70549620C6C}"/>
              </a:ext>
            </a:extLst>
          </p:cNvPr>
          <p:cNvSpPr>
            <a:spLocks noGrp="1"/>
          </p:cNvSpPr>
          <p:nvPr>
            <p:ph type="body" sz="quarter" idx="121" hasCustomPrompt="1"/>
          </p:nvPr>
        </p:nvSpPr>
        <p:spPr>
          <a:xfrm>
            <a:off x="299861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0" name="Text Placeholder 149">
            <a:extLst>
              <a:ext uri="{FF2B5EF4-FFF2-40B4-BE49-F238E27FC236}">
                <a16:creationId xmlns:a16="http://schemas.microsoft.com/office/drawing/2014/main" id="{DECC0E57-C8FA-D4C4-7D62-1AEC8B833FDA}"/>
              </a:ext>
            </a:extLst>
          </p:cNvPr>
          <p:cNvSpPr>
            <a:spLocks noGrp="1"/>
          </p:cNvSpPr>
          <p:nvPr>
            <p:ph type="body" sz="quarter" idx="122" hasCustomPrompt="1"/>
          </p:nvPr>
        </p:nvSpPr>
        <p:spPr>
          <a:xfrm>
            <a:off x="299861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1" name="Text Placeholder 149">
            <a:extLst>
              <a:ext uri="{FF2B5EF4-FFF2-40B4-BE49-F238E27FC236}">
                <a16:creationId xmlns:a16="http://schemas.microsoft.com/office/drawing/2014/main" id="{2A641237-0683-C31E-7E8A-E60FEB603051}"/>
              </a:ext>
            </a:extLst>
          </p:cNvPr>
          <p:cNvSpPr>
            <a:spLocks noGrp="1"/>
          </p:cNvSpPr>
          <p:nvPr>
            <p:ph type="body" sz="quarter" idx="123" hasCustomPrompt="1"/>
          </p:nvPr>
        </p:nvSpPr>
        <p:spPr>
          <a:xfrm>
            <a:off x="299861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2" name="Text Placeholder 149">
            <a:extLst>
              <a:ext uri="{FF2B5EF4-FFF2-40B4-BE49-F238E27FC236}">
                <a16:creationId xmlns:a16="http://schemas.microsoft.com/office/drawing/2014/main" id="{36B0104E-847A-7BF5-5ED9-8E33FD7BC482}"/>
              </a:ext>
            </a:extLst>
          </p:cNvPr>
          <p:cNvSpPr>
            <a:spLocks noGrp="1"/>
          </p:cNvSpPr>
          <p:nvPr>
            <p:ph type="body" sz="quarter" idx="124" hasCustomPrompt="1"/>
          </p:nvPr>
        </p:nvSpPr>
        <p:spPr>
          <a:xfrm>
            <a:off x="299861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3" name="Text Placeholder 149">
            <a:extLst>
              <a:ext uri="{FF2B5EF4-FFF2-40B4-BE49-F238E27FC236}">
                <a16:creationId xmlns:a16="http://schemas.microsoft.com/office/drawing/2014/main" id="{E1A3C641-54D8-8B99-051F-67816CF11218}"/>
              </a:ext>
            </a:extLst>
          </p:cNvPr>
          <p:cNvSpPr>
            <a:spLocks noGrp="1"/>
          </p:cNvSpPr>
          <p:nvPr>
            <p:ph type="body" sz="quarter" idx="125" hasCustomPrompt="1"/>
          </p:nvPr>
        </p:nvSpPr>
        <p:spPr>
          <a:xfrm>
            <a:off x="299861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2" name="Text Placeholder 149">
            <a:extLst>
              <a:ext uri="{FF2B5EF4-FFF2-40B4-BE49-F238E27FC236}">
                <a16:creationId xmlns:a16="http://schemas.microsoft.com/office/drawing/2014/main" id="{399496FE-7D44-C6B8-6612-0BFAC4A256E0}"/>
              </a:ext>
            </a:extLst>
          </p:cNvPr>
          <p:cNvSpPr>
            <a:spLocks noGrp="1"/>
          </p:cNvSpPr>
          <p:nvPr>
            <p:ph type="body" sz="quarter" idx="126" hasCustomPrompt="1"/>
          </p:nvPr>
        </p:nvSpPr>
        <p:spPr>
          <a:xfrm>
            <a:off x="45511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3" name="Text Placeholder 149">
            <a:extLst>
              <a:ext uri="{FF2B5EF4-FFF2-40B4-BE49-F238E27FC236}">
                <a16:creationId xmlns:a16="http://schemas.microsoft.com/office/drawing/2014/main" id="{BA2F5722-00E4-7A3A-6548-CE0E14CCE1CB}"/>
              </a:ext>
            </a:extLst>
          </p:cNvPr>
          <p:cNvSpPr>
            <a:spLocks noGrp="1"/>
          </p:cNvSpPr>
          <p:nvPr>
            <p:ph type="body" sz="quarter" idx="127" hasCustomPrompt="1"/>
          </p:nvPr>
        </p:nvSpPr>
        <p:spPr>
          <a:xfrm>
            <a:off x="45511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4" name="Text Placeholder 149">
            <a:extLst>
              <a:ext uri="{FF2B5EF4-FFF2-40B4-BE49-F238E27FC236}">
                <a16:creationId xmlns:a16="http://schemas.microsoft.com/office/drawing/2014/main" id="{FA03C3F6-864E-DB96-C4A4-13CB4295E3B0}"/>
              </a:ext>
            </a:extLst>
          </p:cNvPr>
          <p:cNvSpPr>
            <a:spLocks noGrp="1"/>
          </p:cNvSpPr>
          <p:nvPr>
            <p:ph type="body" sz="quarter" idx="128" hasCustomPrompt="1"/>
          </p:nvPr>
        </p:nvSpPr>
        <p:spPr>
          <a:xfrm>
            <a:off x="45511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5" name="Text Placeholder 149">
            <a:extLst>
              <a:ext uri="{FF2B5EF4-FFF2-40B4-BE49-F238E27FC236}">
                <a16:creationId xmlns:a16="http://schemas.microsoft.com/office/drawing/2014/main" id="{5EF4D9AD-6D3A-B92B-D612-49AE30A4A628}"/>
              </a:ext>
            </a:extLst>
          </p:cNvPr>
          <p:cNvSpPr>
            <a:spLocks noGrp="1"/>
          </p:cNvSpPr>
          <p:nvPr>
            <p:ph type="body" sz="quarter" idx="129" hasCustomPrompt="1"/>
          </p:nvPr>
        </p:nvSpPr>
        <p:spPr>
          <a:xfrm>
            <a:off x="45511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6" name="Text Placeholder 149">
            <a:extLst>
              <a:ext uri="{FF2B5EF4-FFF2-40B4-BE49-F238E27FC236}">
                <a16:creationId xmlns:a16="http://schemas.microsoft.com/office/drawing/2014/main" id="{01A9C589-C5B6-46C5-B41E-803CCF878750}"/>
              </a:ext>
            </a:extLst>
          </p:cNvPr>
          <p:cNvSpPr>
            <a:spLocks noGrp="1"/>
          </p:cNvSpPr>
          <p:nvPr>
            <p:ph type="body" sz="quarter" idx="130" hasCustomPrompt="1"/>
          </p:nvPr>
        </p:nvSpPr>
        <p:spPr>
          <a:xfrm>
            <a:off x="45511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7" name="Text Placeholder 149">
            <a:extLst>
              <a:ext uri="{FF2B5EF4-FFF2-40B4-BE49-F238E27FC236}">
                <a16:creationId xmlns:a16="http://schemas.microsoft.com/office/drawing/2014/main" id="{41CDB132-AEB9-572F-5744-7E470E93D823}"/>
              </a:ext>
            </a:extLst>
          </p:cNvPr>
          <p:cNvSpPr>
            <a:spLocks noGrp="1"/>
          </p:cNvSpPr>
          <p:nvPr>
            <p:ph type="body" sz="quarter" idx="131" hasCustomPrompt="1"/>
          </p:nvPr>
        </p:nvSpPr>
        <p:spPr>
          <a:xfrm>
            <a:off x="45511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8" name="Text Placeholder 149">
            <a:extLst>
              <a:ext uri="{FF2B5EF4-FFF2-40B4-BE49-F238E27FC236}">
                <a16:creationId xmlns:a16="http://schemas.microsoft.com/office/drawing/2014/main" id="{0E861710-1C67-5E8B-3E2C-844640DAC9D1}"/>
              </a:ext>
            </a:extLst>
          </p:cNvPr>
          <p:cNvSpPr>
            <a:spLocks noGrp="1"/>
          </p:cNvSpPr>
          <p:nvPr>
            <p:ph type="body" sz="quarter" idx="132" hasCustomPrompt="1"/>
          </p:nvPr>
        </p:nvSpPr>
        <p:spPr>
          <a:xfrm>
            <a:off x="45511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9" name="Text Placeholder 149">
            <a:extLst>
              <a:ext uri="{FF2B5EF4-FFF2-40B4-BE49-F238E27FC236}">
                <a16:creationId xmlns:a16="http://schemas.microsoft.com/office/drawing/2014/main" id="{DD9F3C17-CEF3-E348-056C-47280659E5F7}"/>
              </a:ext>
            </a:extLst>
          </p:cNvPr>
          <p:cNvSpPr>
            <a:spLocks noGrp="1"/>
          </p:cNvSpPr>
          <p:nvPr>
            <p:ph type="body" sz="quarter" idx="133" hasCustomPrompt="1"/>
          </p:nvPr>
        </p:nvSpPr>
        <p:spPr>
          <a:xfrm>
            <a:off x="45511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0" name="Text Placeholder 149">
            <a:extLst>
              <a:ext uri="{FF2B5EF4-FFF2-40B4-BE49-F238E27FC236}">
                <a16:creationId xmlns:a16="http://schemas.microsoft.com/office/drawing/2014/main" id="{0F99C184-4A5B-EF55-6D9B-310AE199D649}"/>
              </a:ext>
            </a:extLst>
          </p:cNvPr>
          <p:cNvSpPr>
            <a:spLocks noGrp="1"/>
          </p:cNvSpPr>
          <p:nvPr>
            <p:ph type="body" sz="quarter" idx="134" hasCustomPrompt="1"/>
          </p:nvPr>
        </p:nvSpPr>
        <p:spPr>
          <a:xfrm>
            <a:off x="45511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1" name="Text Placeholder 149">
            <a:extLst>
              <a:ext uri="{FF2B5EF4-FFF2-40B4-BE49-F238E27FC236}">
                <a16:creationId xmlns:a16="http://schemas.microsoft.com/office/drawing/2014/main" id="{7B460CC7-D443-5144-3E1E-E16DBBD644BE}"/>
              </a:ext>
            </a:extLst>
          </p:cNvPr>
          <p:cNvSpPr>
            <a:spLocks noGrp="1"/>
          </p:cNvSpPr>
          <p:nvPr>
            <p:ph type="body" sz="quarter" idx="135" hasCustomPrompt="1"/>
          </p:nvPr>
        </p:nvSpPr>
        <p:spPr>
          <a:xfrm>
            <a:off x="61005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2" name="Text Placeholder 149">
            <a:extLst>
              <a:ext uri="{FF2B5EF4-FFF2-40B4-BE49-F238E27FC236}">
                <a16:creationId xmlns:a16="http://schemas.microsoft.com/office/drawing/2014/main" id="{6212A7C7-4487-929E-EB33-B389D86BC27C}"/>
              </a:ext>
            </a:extLst>
          </p:cNvPr>
          <p:cNvSpPr>
            <a:spLocks noGrp="1"/>
          </p:cNvSpPr>
          <p:nvPr>
            <p:ph type="body" sz="quarter" idx="136" hasCustomPrompt="1"/>
          </p:nvPr>
        </p:nvSpPr>
        <p:spPr>
          <a:xfrm>
            <a:off x="61005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3" name="Text Placeholder 149">
            <a:extLst>
              <a:ext uri="{FF2B5EF4-FFF2-40B4-BE49-F238E27FC236}">
                <a16:creationId xmlns:a16="http://schemas.microsoft.com/office/drawing/2014/main" id="{723520FD-C378-7F2A-3FDB-AA006758ADE5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61005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4" name="Text Placeholder 149">
            <a:extLst>
              <a:ext uri="{FF2B5EF4-FFF2-40B4-BE49-F238E27FC236}">
                <a16:creationId xmlns:a16="http://schemas.microsoft.com/office/drawing/2014/main" id="{B3F0C006-61E9-4FDB-1C00-5681BAD8DF31}"/>
              </a:ext>
            </a:extLst>
          </p:cNvPr>
          <p:cNvSpPr>
            <a:spLocks noGrp="1"/>
          </p:cNvSpPr>
          <p:nvPr>
            <p:ph type="body" sz="quarter" idx="138" hasCustomPrompt="1"/>
          </p:nvPr>
        </p:nvSpPr>
        <p:spPr>
          <a:xfrm>
            <a:off x="61005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5" name="Text Placeholder 149">
            <a:extLst>
              <a:ext uri="{FF2B5EF4-FFF2-40B4-BE49-F238E27FC236}">
                <a16:creationId xmlns:a16="http://schemas.microsoft.com/office/drawing/2014/main" id="{88FFCDAA-D6C1-CD61-D9B8-9B6B03B35431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61005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6" name="Text Placeholder 149">
            <a:extLst>
              <a:ext uri="{FF2B5EF4-FFF2-40B4-BE49-F238E27FC236}">
                <a16:creationId xmlns:a16="http://schemas.microsoft.com/office/drawing/2014/main" id="{34CD8423-E3AA-1D25-8BA3-51236CDE8158}"/>
              </a:ext>
            </a:extLst>
          </p:cNvPr>
          <p:cNvSpPr>
            <a:spLocks noGrp="1"/>
          </p:cNvSpPr>
          <p:nvPr>
            <p:ph type="body" sz="quarter" idx="140" hasCustomPrompt="1"/>
          </p:nvPr>
        </p:nvSpPr>
        <p:spPr>
          <a:xfrm>
            <a:off x="61005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7" name="Text Placeholder 149">
            <a:extLst>
              <a:ext uri="{FF2B5EF4-FFF2-40B4-BE49-F238E27FC236}">
                <a16:creationId xmlns:a16="http://schemas.microsoft.com/office/drawing/2014/main" id="{A477242D-9202-58C1-2F2B-C5DB3F6ED9A6}"/>
              </a:ext>
            </a:extLst>
          </p:cNvPr>
          <p:cNvSpPr>
            <a:spLocks noGrp="1"/>
          </p:cNvSpPr>
          <p:nvPr>
            <p:ph type="body" sz="quarter" idx="141" hasCustomPrompt="1"/>
          </p:nvPr>
        </p:nvSpPr>
        <p:spPr>
          <a:xfrm>
            <a:off x="61005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8" name="Text Placeholder 149">
            <a:extLst>
              <a:ext uri="{FF2B5EF4-FFF2-40B4-BE49-F238E27FC236}">
                <a16:creationId xmlns:a16="http://schemas.microsoft.com/office/drawing/2014/main" id="{821B4C51-047B-C48A-482E-E3664C6E664E}"/>
              </a:ext>
            </a:extLst>
          </p:cNvPr>
          <p:cNvSpPr>
            <a:spLocks noGrp="1"/>
          </p:cNvSpPr>
          <p:nvPr>
            <p:ph type="body" sz="quarter" idx="142" hasCustomPrompt="1"/>
          </p:nvPr>
        </p:nvSpPr>
        <p:spPr>
          <a:xfrm>
            <a:off x="61005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9" name="Text Placeholder 149">
            <a:extLst>
              <a:ext uri="{FF2B5EF4-FFF2-40B4-BE49-F238E27FC236}">
                <a16:creationId xmlns:a16="http://schemas.microsoft.com/office/drawing/2014/main" id="{365CED2D-5C6C-B267-1B84-4A050387D2BB}"/>
              </a:ext>
            </a:extLst>
          </p:cNvPr>
          <p:cNvSpPr>
            <a:spLocks noGrp="1"/>
          </p:cNvSpPr>
          <p:nvPr>
            <p:ph type="body" sz="quarter" idx="143" hasCustomPrompt="1"/>
          </p:nvPr>
        </p:nvSpPr>
        <p:spPr>
          <a:xfrm>
            <a:off x="61005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0" name="Text Placeholder 149">
            <a:extLst>
              <a:ext uri="{FF2B5EF4-FFF2-40B4-BE49-F238E27FC236}">
                <a16:creationId xmlns:a16="http://schemas.microsoft.com/office/drawing/2014/main" id="{4A2BF9C2-0778-41E1-75D8-EE8D17634D59}"/>
              </a:ext>
            </a:extLst>
          </p:cNvPr>
          <p:cNvSpPr>
            <a:spLocks noGrp="1"/>
          </p:cNvSpPr>
          <p:nvPr>
            <p:ph type="body" sz="quarter" idx="144" hasCustomPrompt="1"/>
          </p:nvPr>
        </p:nvSpPr>
        <p:spPr>
          <a:xfrm>
            <a:off x="765316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1" name="Text Placeholder 149">
            <a:extLst>
              <a:ext uri="{FF2B5EF4-FFF2-40B4-BE49-F238E27FC236}">
                <a16:creationId xmlns:a16="http://schemas.microsoft.com/office/drawing/2014/main" id="{CEC57BCE-A498-CB4A-E1A0-41262CF98B98}"/>
              </a:ext>
            </a:extLst>
          </p:cNvPr>
          <p:cNvSpPr>
            <a:spLocks noGrp="1"/>
          </p:cNvSpPr>
          <p:nvPr>
            <p:ph type="body" sz="quarter" idx="145" hasCustomPrompt="1"/>
          </p:nvPr>
        </p:nvSpPr>
        <p:spPr>
          <a:xfrm>
            <a:off x="765316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2" name="Text Placeholder 149">
            <a:extLst>
              <a:ext uri="{FF2B5EF4-FFF2-40B4-BE49-F238E27FC236}">
                <a16:creationId xmlns:a16="http://schemas.microsoft.com/office/drawing/2014/main" id="{CB10ECB0-B13A-F3B4-E6A0-57DC11CC8BC8}"/>
              </a:ext>
            </a:extLst>
          </p:cNvPr>
          <p:cNvSpPr>
            <a:spLocks noGrp="1"/>
          </p:cNvSpPr>
          <p:nvPr>
            <p:ph type="body" sz="quarter" idx="146" hasCustomPrompt="1"/>
          </p:nvPr>
        </p:nvSpPr>
        <p:spPr>
          <a:xfrm>
            <a:off x="765316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3" name="Text Placeholder 149">
            <a:extLst>
              <a:ext uri="{FF2B5EF4-FFF2-40B4-BE49-F238E27FC236}">
                <a16:creationId xmlns:a16="http://schemas.microsoft.com/office/drawing/2014/main" id="{BF42373F-D986-C7A2-D7EF-99D95DE075EA}"/>
              </a:ext>
            </a:extLst>
          </p:cNvPr>
          <p:cNvSpPr>
            <a:spLocks noGrp="1"/>
          </p:cNvSpPr>
          <p:nvPr>
            <p:ph type="body" sz="quarter" idx="147" hasCustomPrompt="1"/>
          </p:nvPr>
        </p:nvSpPr>
        <p:spPr>
          <a:xfrm>
            <a:off x="765316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4" name="Text Placeholder 149">
            <a:extLst>
              <a:ext uri="{FF2B5EF4-FFF2-40B4-BE49-F238E27FC236}">
                <a16:creationId xmlns:a16="http://schemas.microsoft.com/office/drawing/2014/main" id="{DC24E6CC-0BBD-C2E8-D412-BB742D60D2AA}"/>
              </a:ext>
            </a:extLst>
          </p:cNvPr>
          <p:cNvSpPr>
            <a:spLocks noGrp="1"/>
          </p:cNvSpPr>
          <p:nvPr>
            <p:ph type="body" sz="quarter" idx="148" hasCustomPrompt="1"/>
          </p:nvPr>
        </p:nvSpPr>
        <p:spPr>
          <a:xfrm>
            <a:off x="765316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6" name="Text Placeholder 149">
            <a:extLst>
              <a:ext uri="{FF2B5EF4-FFF2-40B4-BE49-F238E27FC236}">
                <a16:creationId xmlns:a16="http://schemas.microsoft.com/office/drawing/2014/main" id="{097AD303-D135-842C-DD10-B53279A75ABD}"/>
              </a:ext>
            </a:extLst>
          </p:cNvPr>
          <p:cNvSpPr>
            <a:spLocks noGrp="1"/>
          </p:cNvSpPr>
          <p:nvPr>
            <p:ph type="body" sz="quarter" idx="149" hasCustomPrompt="1"/>
          </p:nvPr>
        </p:nvSpPr>
        <p:spPr>
          <a:xfrm>
            <a:off x="765316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7" name="Text Placeholder 149">
            <a:extLst>
              <a:ext uri="{FF2B5EF4-FFF2-40B4-BE49-F238E27FC236}">
                <a16:creationId xmlns:a16="http://schemas.microsoft.com/office/drawing/2014/main" id="{3784C22C-DBD8-9E7B-F89D-0E18A61628F6}"/>
              </a:ext>
            </a:extLst>
          </p:cNvPr>
          <p:cNvSpPr>
            <a:spLocks noGrp="1"/>
          </p:cNvSpPr>
          <p:nvPr>
            <p:ph type="body" sz="quarter" idx="150" hasCustomPrompt="1"/>
          </p:nvPr>
        </p:nvSpPr>
        <p:spPr>
          <a:xfrm>
            <a:off x="765316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8" name="Text Placeholder 149">
            <a:extLst>
              <a:ext uri="{FF2B5EF4-FFF2-40B4-BE49-F238E27FC236}">
                <a16:creationId xmlns:a16="http://schemas.microsoft.com/office/drawing/2014/main" id="{24FABD39-997D-C43C-0D83-DA84C4E313A1}"/>
              </a:ext>
            </a:extLst>
          </p:cNvPr>
          <p:cNvSpPr>
            <a:spLocks noGrp="1"/>
          </p:cNvSpPr>
          <p:nvPr>
            <p:ph type="body" sz="quarter" idx="151" hasCustomPrompt="1"/>
          </p:nvPr>
        </p:nvSpPr>
        <p:spPr>
          <a:xfrm>
            <a:off x="765316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9" name="Text Placeholder 149">
            <a:extLst>
              <a:ext uri="{FF2B5EF4-FFF2-40B4-BE49-F238E27FC236}">
                <a16:creationId xmlns:a16="http://schemas.microsoft.com/office/drawing/2014/main" id="{07EEE1EA-1D76-EDF1-C043-68D9B341F03E}"/>
              </a:ext>
            </a:extLst>
          </p:cNvPr>
          <p:cNvSpPr>
            <a:spLocks noGrp="1"/>
          </p:cNvSpPr>
          <p:nvPr>
            <p:ph type="body" sz="quarter" idx="152" hasCustomPrompt="1"/>
          </p:nvPr>
        </p:nvSpPr>
        <p:spPr>
          <a:xfrm>
            <a:off x="765316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83805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 1 choice no JP - V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ext Placeholder 214">
            <a:extLst>
              <a:ext uri="{FF2B5EF4-FFF2-40B4-BE49-F238E27FC236}">
                <a16:creationId xmlns:a16="http://schemas.microsoft.com/office/drawing/2014/main" id="{6144E3CB-0AA8-3A16-EEAE-130BEB04CC67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  <p:sp>
        <p:nvSpPr>
          <p:cNvPr id="2" name="Text Placeholder 149">
            <a:extLst>
              <a:ext uri="{FF2B5EF4-FFF2-40B4-BE49-F238E27FC236}">
                <a16:creationId xmlns:a16="http://schemas.microsoft.com/office/drawing/2014/main" id="{BF6C7658-0321-9545-680E-0582749ECF4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7" name="Text Placeholder 149">
            <a:extLst>
              <a:ext uri="{FF2B5EF4-FFF2-40B4-BE49-F238E27FC236}">
                <a16:creationId xmlns:a16="http://schemas.microsoft.com/office/drawing/2014/main" id="{5E854EF5-47BF-97D9-88D0-56517A16D7A3}"/>
              </a:ext>
            </a:extLst>
          </p:cNvPr>
          <p:cNvSpPr>
            <a:spLocks noGrp="1"/>
          </p:cNvSpPr>
          <p:nvPr>
            <p:ph type="body" sz="quarter" idx="109" hasCustomPrompt="1"/>
          </p:nvPr>
        </p:nvSpPr>
        <p:spPr>
          <a:xfrm>
            <a:off x="144858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8" name="Text Placeholder 149">
            <a:extLst>
              <a:ext uri="{FF2B5EF4-FFF2-40B4-BE49-F238E27FC236}">
                <a16:creationId xmlns:a16="http://schemas.microsoft.com/office/drawing/2014/main" id="{FD993405-41D4-AE96-5464-2E3FA00671DF}"/>
              </a:ext>
            </a:extLst>
          </p:cNvPr>
          <p:cNvSpPr>
            <a:spLocks noGrp="1"/>
          </p:cNvSpPr>
          <p:nvPr>
            <p:ph type="body" sz="quarter" idx="110" hasCustomPrompt="1"/>
          </p:nvPr>
        </p:nvSpPr>
        <p:spPr>
          <a:xfrm>
            <a:off x="144858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9" name="Text Placeholder 149">
            <a:extLst>
              <a:ext uri="{FF2B5EF4-FFF2-40B4-BE49-F238E27FC236}">
                <a16:creationId xmlns:a16="http://schemas.microsoft.com/office/drawing/2014/main" id="{E0F4E995-F852-6B59-8367-8BBA3D2E4569}"/>
              </a:ext>
            </a:extLst>
          </p:cNvPr>
          <p:cNvSpPr>
            <a:spLocks noGrp="1"/>
          </p:cNvSpPr>
          <p:nvPr>
            <p:ph type="body" sz="quarter" idx="111" hasCustomPrompt="1"/>
          </p:nvPr>
        </p:nvSpPr>
        <p:spPr>
          <a:xfrm>
            <a:off x="144858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0" name="Text Placeholder 149">
            <a:extLst>
              <a:ext uri="{FF2B5EF4-FFF2-40B4-BE49-F238E27FC236}">
                <a16:creationId xmlns:a16="http://schemas.microsoft.com/office/drawing/2014/main" id="{C4941357-B276-293F-6D15-EA62A8557D00}"/>
              </a:ext>
            </a:extLst>
          </p:cNvPr>
          <p:cNvSpPr>
            <a:spLocks noGrp="1"/>
          </p:cNvSpPr>
          <p:nvPr>
            <p:ph type="body" sz="quarter" idx="112" hasCustomPrompt="1"/>
          </p:nvPr>
        </p:nvSpPr>
        <p:spPr>
          <a:xfrm>
            <a:off x="144858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1" name="Text Placeholder 149">
            <a:extLst>
              <a:ext uri="{FF2B5EF4-FFF2-40B4-BE49-F238E27FC236}">
                <a16:creationId xmlns:a16="http://schemas.microsoft.com/office/drawing/2014/main" id="{F86B8118-F690-1C06-2F8E-F827598DAEAD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144858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2" name="Text Placeholder 149">
            <a:extLst>
              <a:ext uri="{FF2B5EF4-FFF2-40B4-BE49-F238E27FC236}">
                <a16:creationId xmlns:a16="http://schemas.microsoft.com/office/drawing/2014/main" id="{546A35B0-FB7E-4BE4-A1D0-0587499E8E0D}"/>
              </a:ext>
            </a:extLst>
          </p:cNvPr>
          <p:cNvSpPr>
            <a:spLocks noGrp="1"/>
          </p:cNvSpPr>
          <p:nvPr>
            <p:ph type="body" sz="quarter" idx="114" hasCustomPrompt="1"/>
          </p:nvPr>
        </p:nvSpPr>
        <p:spPr>
          <a:xfrm>
            <a:off x="144858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3" name="Text Placeholder 149">
            <a:extLst>
              <a:ext uri="{FF2B5EF4-FFF2-40B4-BE49-F238E27FC236}">
                <a16:creationId xmlns:a16="http://schemas.microsoft.com/office/drawing/2014/main" id="{A084EC6D-CF4E-3909-22D0-EAB2789F41F2}"/>
              </a:ext>
            </a:extLst>
          </p:cNvPr>
          <p:cNvSpPr>
            <a:spLocks noGrp="1"/>
          </p:cNvSpPr>
          <p:nvPr>
            <p:ph type="body" sz="quarter" idx="115" hasCustomPrompt="1"/>
          </p:nvPr>
        </p:nvSpPr>
        <p:spPr>
          <a:xfrm>
            <a:off x="144858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4" name="Text Placeholder 149">
            <a:extLst>
              <a:ext uri="{FF2B5EF4-FFF2-40B4-BE49-F238E27FC236}">
                <a16:creationId xmlns:a16="http://schemas.microsoft.com/office/drawing/2014/main" id="{685A20B5-6ECB-0ED9-E2D9-92C0569EBE59}"/>
              </a:ext>
            </a:extLst>
          </p:cNvPr>
          <p:cNvSpPr>
            <a:spLocks noGrp="1"/>
          </p:cNvSpPr>
          <p:nvPr>
            <p:ph type="body" sz="quarter" idx="116" hasCustomPrompt="1"/>
          </p:nvPr>
        </p:nvSpPr>
        <p:spPr>
          <a:xfrm>
            <a:off x="144858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5" name="Text Placeholder 149">
            <a:extLst>
              <a:ext uri="{FF2B5EF4-FFF2-40B4-BE49-F238E27FC236}">
                <a16:creationId xmlns:a16="http://schemas.microsoft.com/office/drawing/2014/main" id="{C8A5A670-2D0F-5A56-B912-AB92404098E9}"/>
              </a:ext>
            </a:extLst>
          </p:cNvPr>
          <p:cNvSpPr>
            <a:spLocks noGrp="1"/>
          </p:cNvSpPr>
          <p:nvPr>
            <p:ph type="body" sz="quarter" idx="117" hasCustomPrompt="1"/>
          </p:nvPr>
        </p:nvSpPr>
        <p:spPr>
          <a:xfrm>
            <a:off x="299861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6" name="Text Placeholder 149">
            <a:extLst>
              <a:ext uri="{FF2B5EF4-FFF2-40B4-BE49-F238E27FC236}">
                <a16:creationId xmlns:a16="http://schemas.microsoft.com/office/drawing/2014/main" id="{AE60108D-6336-1E7E-80F0-89A8C64D98F5}"/>
              </a:ext>
            </a:extLst>
          </p:cNvPr>
          <p:cNvSpPr>
            <a:spLocks noGrp="1"/>
          </p:cNvSpPr>
          <p:nvPr>
            <p:ph type="body" sz="quarter" idx="118" hasCustomPrompt="1"/>
          </p:nvPr>
        </p:nvSpPr>
        <p:spPr>
          <a:xfrm>
            <a:off x="299861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7" name="Text Placeholder 149">
            <a:extLst>
              <a:ext uri="{FF2B5EF4-FFF2-40B4-BE49-F238E27FC236}">
                <a16:creationId xmlns:a16="http://schemas.microsoft.com/office/drawing/2014/main" id="{6867E7F4-F80F-CBC4-E495-CCD46D76CE1E}"/>
              </a:ext>
            </a:extLst>
          </p:cNvPr>
          <p:cNvSpPr>
            <a:spLocks noGrp="1"/>
          </p:cNvSpPr>
          <p:nvPr>
            <p:ph type="body" sz="quarter" idx="119" hasCustomPrompt="1"/>
          </p:nvPr>
        </p:nvSpPr>
        <p:spPr>
          <a:xfrm>
            <a:off x="299861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8" name="Text Placeholder 149">
            <a:extLst>
              <a:ext uri="{FF2B5EF4-FFF2-40B4-BE49-F238E27FC236}">
                <a16:creationId xmlns:a16="http://schemas.microsoft.com/office/drawing/2014/main" id="{16FBDBFD-0B3F-7AE2-EF21-7C3EF1C159C9}"/>
              </a:ext>
            </a:extLst>
          </p:cNvPr>
          <p:cNvSpPr>
            <a:spLocks noGrp="1"/>
          </p:cNvSpPr>
          <p:nvPr>
            <p:ph type="body" sz="quarter" idx="120" hasCustomPrompt="1"/>
          </p:nvPr>
        </p:nvSpPr>
        <p:spPr>
          <a:xfrm>
            <a:off x="299861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9" name="Text Placeholder 149">
            <a:extLst>
              <a:ext uri="{FF2B5EF4-FFF2-40B4-BE49-F238E27FC236}">
                <a16:creationId xmlns:a16="http://schemas.microsoft.com/office/drawing/2014/main" id="{46979CCE-217D-414D-D3E1-A70549620C6C}"/>
              </a:ext>
            </a:extLst>
          </p:cNvPr>
          <p:cNvSpPr>
            <a:spLocks noGrp="1"/>
          </p:cNvSpPr>
          <p:nvPr>
            <p:ph type="body" sz="quarter" idx="121" hasCustomPrompt="1"/>
          </p:nvPr>
        </p:nvSpPr>
        <p:spPr>
          <a:xfrm>
            <a:off x="299861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0" name="Text Placeholder 149">
            <a:extLst>
              <a:ext uri="{FF2B5EF4-FFF2-40B4-BE49-F238E27FC236}">
                <a16:creationId xmlns:a16="http://schemas.microsoft.com/office/drawing/2014/main" id="{DECC0E57-C8FA-D4C4-7D62-1AEC8B833FDA}"/>
              </a:ext>
            </a:extLst>
          </p:cNvPr>
          <p:cNvSpPr>
            <a:spLocks noGrp="1"/>
          </p:cNvSpPr>
          <p:nvPr>
            <p:ph type="body" sz="quarter" idx="122" hasCustomPrompt="1"/>
          </p:nvPr>
        </p:nvSpPr>
        <p:spPr>
          <a:xfrm>
            <a:off x="299861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1" name="Text Placeholder 149">
            <a:extLst>
              <a:ext uri="{FF2B5EF4-FFF2-40B4-BE49-F238E27FC236}">
                <a16:creationId xmlns:a16="http://schemas.microsoft.com/office/drawing/2014/main" id="{2A641237-0683-C31E-7E8A-E60FEB603051}"/>
              </a:ext>
            </a:extLst>
          </p:cNvPr>
          <p:cNvSpPr>
            <a:spLocks noGrp="1"/>
          </p:cNvSpPr>
          <p:nvPr>
            <p:ph type="body" sz="quarter" idx="123" hasCustomPrompt="1"/>
          </p:nvPr>
        </p:nvSpPr>
        <p:spPr>
          <a:xfrm>
            <a:off x="299861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2" name="Text Placeholder 149">
            <a:extLst>
              <a:ext uri="{FF2B5EF4-FFF2-40B4-BE49-F238E27FC236}">
                <a16:creationId xmlns:a16="http://schemas.microsoft.com/office/drawing/2014/main" id="{36B0104E-847A-7BF5-5ED9-8E33FD7BC482}"/>
              </a:ext>
            </a:extLst>
          </p:cNvPr>
          <p:cNvSpPr>
            <a:spLocks noGrp="1"/>
          </p:cNvSpPr>
          <p:nvPr>
            <p:ph type="body" sz="quarter" idx="124" hasCustomPrompt="1"/>
          </p:nvPr>
        </p:nvSpPr>
        <p:spPr>
          <a:xfrm>
            <a:off x="299861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3" name="Text Placeholder 149">
            <a:extLst>
              <a:ext uri="{FF2B5EF4-FFF2-40B4-BE49-F238E27FC236}">
                <a16:creationId xmlns:a16="http://schemas.microsoft.com/office/drawing/2014/main" id="{E1A3C641-54D8-8B99-051F-67816CF11218}"/>
              </a:ext>
            </a:extLst>
          </p:cNvPr>
          <p:cNvSpPr>
            <a:spLocks noGrp="1"/>
          </p:cNvSpPr>
          <p:nvPr>
            <p:ph type="body" sz="quarter" idx="125" hasCustomPrompt="1"/>
          </p:nvPr>
        </p:nvSpPr>
        <p:spPr>
          <a:xfrm>
            <a:off x="299861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2" name="Text Placeholder 149">
            <a:extLst>
              <a:ext uri="{FF2B5EF4-FFF2-40B4-BE49-F238E27FC236}">
                <a16:creationId xmlns:a16="http://schemas.microsoft.com/office/drawing/2014/main" id="{399496FE-7D44-C6B8-6612-0BFAC4A256E0}"/>
              </a:ext>
            </a:extLst>
          </p:cNvPr>
          <p:cNvSpPr>
            <a:spLocks noGrp="1"/>
          </p:cNvSpPr>
          <p:nvPr>
            <p:ph type="body" sz="quarter" idx="126" hasCustomPrompt="1"/>
          </p:nvPr>
        </p:nvSpPr>
        <p:spPr>
          <a:xfrm>
            <a:off x="45511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3" name="Text Placeholder 149">
            <a:extLst>
              <a:ext uri="{FF2B5EF4-FFF2-40B4-BE49-F238E27FC236}">
                <a16:creationId xmlns:a16="http://schemas.microsoft.com/office/drawing/2014/main" id="{BA2F5722-00E4-7A3A-6548-CE0E14CCE1CB}"/>
              </a:ext>
            </a:extLst>
          </p:cNvPr>
          <p:cNvSpPr>
            <a:spLocks noGrp="1"/>
          </p:cNvSpPr>
          <p:nvPr>
            <p:ph type="body" sz="quarter" idx="127" hasCustomPrompt="1"/>
          </p:nvPr>
        </p:nvSpPr>
        <p:spPr>
          <a:xfrm>
            <a:off x="45511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4" name="Text Placeholder 149">
            <a:extLst>
              <a:ext uri="{FF2B5EF4-FFF2-40B4-BE49-F238E27FC236}">
                <a16:creationId xmlns:a16="http://schemas.microsoft.com/office/drawing/2014/main" id="{FA03C3F6-864E-DB96-C4A4-13CB4295E3B0}"/>
              </a:ext>
            </a:extLst>
          </p:cNvPr>
          <p:cNvSpPr>
            <a:spLocks noGrp="1"/>
          </p:cNvSpPr>
          <p:nvPr>
            <p:ph type="body" sz="quarter" idx="128" hasCustomPrompt="1"/>
          </p:nvPr>
        </p:nvSpPr>
        <p:spPr>
          <a:xfrm>
            <a:off x="45511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5" name="Text Placeholder 149">
            <a:extLst>
              <a:ext uri="{FF2B5EF4-FFF2-40B4-BE49-F238E27FC236}">
                <a16:creationId xmlns:a16="http://schemas.microsoft.com/office/drawing/2014/main" id="{5EF4D9AD-6D3A-B92B-D612-49AE30A4A628}"/>
              </a:ext>
            </a:extLst>
          </p:cNvPr>
          <p:cNvSpPr>
            <a:spLocks noGrp="1"/>
          </p:cNvSpPr>
          <p:nvPr>
            <p:ph type="body" sz="quarter" idx="129" hasCustomPrompt="1"/>
          </p:nvPr>
        </p:nvSpPr>
        <p:spPr>
          <a:xfrm>
            <a:off x="45511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6" name="Text Placeholder 149">
            <a:extLst>
              <a:ext uri="{FF2B5EF4-FFF2-40B4-BE49-F238E27FC236}">
                <a16:creationId xmlns:a16="http://schemas.microsoft.com/office/drawing/2014/main" id="{01A9C589-C5B6-46C5-B41E-803CCF878750}"/>
              </a:ext>
            </a:extLst>
          </p:cNvPr>
          <p:cNvSpPr>
            <a:spLocks noGrp="1"/>
          </p:cNvSpPr>
          <p:nvPr>
            <p:ph type="body" sz="quarter" idx="130" hasCustomPrompt="1"/>
          </p:nvPr>
        </p:nvSpPr>
        <p:spPr>
          <a:xfrm>
            <a:off x="45511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7" name="Text Placeholder 149">
            <a:extLst>
              <a:ext uri="{FF2B5EF4-FFF2-40B4-BE49-F238E27FC236}">
                <a16:creationId xmlns:a16="http://schemas.microsoft.com/office/drawing/2014/main" id="{41CDB132-AEB9-572F-5744-7E470E93D823}"/>
              </a:ext>
            </a:extLst>
          </p:cNvPr>
          <p:cNvSpPr>
            <a:spLocks noGrp="1"/>
          </p:cNvSpPr>
          <p:nvPr>
            <p:ph type="body" sz="quarter" idx="131" hasCustomPrompt="1"/>
          </p:nvPr>
        </p:nvSpPr>
        <p:spPr>
          <a:xfrm>
            <a:off x="45511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8" name="Text Placeholder 149">
            <a:extLst>
              <a:ext uri="{FF2B5EF4-FFF2-40B4-BE49-F238E27FC236}">
                <a16:creationId xmlns:a16="http://schemas.microsoft.com/office/drawing/2014/main" id="{0E861710-1C67-5E8B-3E2C-844640DAC9D1}"/>
              </a:ext>
            </a:extLst>
          </p:cNvPr>
          <p:cNvSpPr>
            <a:spLocks noGrp="1"/>
          </p:cNvSpPr>
          <p:nvPr>
            <p:ph type="body" sz="quarter" idx="132" hasCustomPrompt="1"/>
          </p:nvPr>
        </p:nvSpPr>
        <p:spPr>
          <a:xfrm>
            <a:off x="45511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9" name="Text Placeholder 149">
            <a:extLst>
              <a:ext uri="{FF2B5EF4-FFF2-40B4-BE49-F238E27FC236}">
                <a16:creationId xmlns:a16="http://schemas.microsoft.com/office/drawing/2014/main" id="{DD9F3C17-CEF3-E348-056C-47280659E5F7}"/>
              </a:ext>
            </a:extLst>
          </p:cNvPr>
          <p:cNvSpPr>
            <a:spLocks noGrp="1"/>
          </p:cNvSpPr>
          <p:nvPr>
            <p:ph type="body" sz="quarter" idx="133" hasCustomPrompt="1"/>
          </p:nvPr>
        </p:nvSpPr>
        <p:spPr>
          <a:xfrm>
            <a:off x="45511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0" name="Text Placeholder 149">
            <a:extLst>
              <a:ext uri="{FF2B5EF4-FFF2-40B4-BE49-F238E27FC236}">
                <a16:creationId xmlns:a16="http://schemas.microsoft.com/office/drawing/2014/main" id="{0F99C184-4A5B-EF55-6D9B-310AE199D649}"/>
              </a:ext>
            </a:extLst>
          </p:cNvPr>
          <p:cNvSpPr>
            <a:spLocks noGrp="1"/>
          </p:cNvSpPr>
          <p:nvPr>
            <p:ph type="body" sz="quarter" idx="134" hasCustomPrompt="1"/>
          </p:nvPr>
        </p:nvSpPr>
        <p:spPr>
          <a:xfrm>
            <a:off x="45511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1" name="Text Placeholder 149">
            <a:extLst>
              <a:ext uri="{FF2B5EF4-FFF2-40B4-BE49-F238E27FC236}">
                <a16:creationId xmlns:a16="http://schemas.microsoft.com/office/drawing/2014/main" id="{7B460CC7-D443-5144-3E1E-E16DBBD644BE}"/>
              </a:ext>
            </a:extLst>
          </p:cNvPr>
          <p:cNvSpPr>
            <a:spLocks noGrp="1"/>
          </p:cNvSpPr>
          <p:nvPr>
            <p:ph type="body" sz="quarter" idx="135" hasCustomPrompt="1"/>
          </p:nvPr>
        </p:nvSpPr>
        <p:spPr>
          <a:xfrm>
            <a:off x="61005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2" name="Text Placeholder 149">
            <a:extLst>
              <a:ext uri="{FF2B5EF4-FFF2-40B4-BE49-F238E27FC236}">
                <a16:creationId xmlns:a16="http://schemas.microsoft.com/office/drawing/2014/main" id="{6212A7C7-4487-929E-EB33-B389D86BC27C}"/>
              </a:ext>
            </a:extLst>
          </p:cNvPr>
          <p:cNvSpPr>
            <a:spLocks noGrp="1"/>
          </p:cNvSpPr>
          <p:nvPr>
            <p:ph type="body" sz="quarter" idx="136" hasCustomPrompt="1"/>
          </p:nvPr>
        </p:nvSpPr>
        <p:spPr>
          <a:xfrm>
            <a:off x="61005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3" name="Text Placeholder 149">
            <a:extLst>
              <a:ext uri="{FF2B5EF4-FFF2-40B4-BE49-F238E27FC236}">
                <a16:creationId xmlns:a16="http://schemas.microsoft.com/office/drawing/2014/main" id="{723520FD-C378-7F2A-3FDB-AA006758ADE5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61005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4" name="Text Placeholder 149">
            <a:extLst>
              <a:ext uri="{FF2B5EF4-FFF2-40B4-BE49-F238E27FC236}">
                <a16:creationId xmlns:a16="http://schemas.microsoft.com/office/drawing/2014/main" id="{B3F0C006-61E9-4FDB-1C00-5681BAD8DF31}"/>
              </a:ext>
            </a:extLst>
          </p:cNvPr>
          <p:cNvSpPr>
            <a:spLocks noGrp="1"/>
          </p:cNvSpPr>
          <p:nvPr>
            <p:ph type="body" sz="quarter" idx="138" hasCustomPrompt="1"/>
          </p:nvPr>
        </p:nvSpPr>
        <p:spPr>
          <a:xfrm>
            <a:off x="61005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5" name="Text Placeholder 149">
            <a:extLst>
              <a:ext uri="{FF2B5EF4-FFF2-40B4-BE49-F238E27FC236}">
                <a16:creationId xmlns:a16="http://schemas.microsoft.com/office/drawing/2014/main" id="{88FFCDAA-D6C1-CD61-D9B8-9B6B03B35431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61005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6" name="Text Placeholder 149">
            <a:extLst>
              <a:ext uri="{FF2B5EF4-FFF2-40B4-BE49-F238E27FC236}">
                <a16:creationId xmlns:a16="http://schemas.microsoft.com/office/drawing/2014/main" id="{34CD8423-E3AA-1D25-8BA3-51236CDE8158}"/>
              </a:ext>
            </a:extLst>
          </p:cNvPr>
          <p:cNvSpPr>
            <a:spLocks noGrp="1"/>
          </p:cNvSpPr>
          <p:nvPr>
            <p:ph type="body" sz="quarter" idx="140" hasCustomPrompt="1"/>
          </p:nvPr>
        </p:nvSpPr>
        <p:spPr>
          <a:xfrm>
            <a:off x="61005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7" name="Text Placeholder 149">
            <a:extLst>
              <a:ext uri="{FF2B5EF4-FFF2-40B4-BE49-F238E27FC236}">
                <a16:creationId xmlns:a16="http://schemas.microsoft.com/office/drawing/2014/main" id="{A477242D-9202-58C1-2F2B-C5DB3F6ED9A6}"/>
              </a:ext>
            </a:extLst>
          </p:cNvPr>
          <p:cNvSpPr>
            <a:spLocks noGrp="1"/>
          </p:cNvSpPr>
          <p:nvPr>
            <p:ph type="body" sz="quarter" idx="141" hasCustomPrompt="1"/>
          </p:nvPr>
        </p:nvSpPr>
        <p:spPr>
          <a:xfrm>
            <a:off x="61005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8" name="Text Placeholder 149">
            <a:extLst>
              <a:ext uri="{FF2B5EF4-FFF2-40B4-BE49-F238E27FC236}">
                <a16:creationId xmlns:a16="http://schemas.microsoft.com/office/drawing/2014/main" id="{821B4C51-047B-C48A-482E-E3664C6E664E}"/>
              </a:ext>
            </a:extLst>
          </p:cNvPr>
          <p:cNvSpPr>
            <a:spLocks noGrp="1"/>
          </p:cNvSpPr>
          <p:nvPr>
            <p:ph type="body" sz="quarter" idx="142" hasCustomPrompt="1"/>
          </p:nvPr>
        </p:nvSpPr>
        <p:spPr>
          <a:xfrm>
            <a:off x="61005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9" name="Text Placeholder 149">
            <a:extLst>
              <a:ext uri="{FF2B5EF4-FFF2-40B4-BE49-F238E27FC236}">
                <a16:creationId xmlns:a16="http://schemas.microsoft.com/office/drawing/2014/main" id="{365CED2D-5C6C-B267-1B84-4A050387D2BB}"/>
              </a:ext>
            </a:extLst>
          </p:cNvPr>
          <p:cNvSpPr>
            <a:spLocks noGrp="1"/>
          </p:cNvSpPr>
          <p:nvPr>
            <p:ph type="body" sz="quarter" idx="143" hasCustomPrompt="1"/>
          </p:nvPr>
        </p:nvSpPr>
        <p:spPr>
          <a:xfrm>
            <a:off x="61005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0" name="Text Placeholder 149">
            <a:extLst>
              <a:ext uri="{FF2B5EF4-FFF2-40B4-BE49-F238E27FC236}">
                <a16:creationId xmlns:a16="http://schemas.microsoft.com/office/drawing/2014/main" id="{4A2BF9C2-0778-41E1-75D8-EE8D17634D59}"/>
              </a:ext>
            </a:extLst>
          </p:cNvPr>
          <p:cNvSpPr>
            <a:spLocks noGrp="1"/>
          </p:cNvSpPr>
          <p:nvPr>
            <p:ph type="body" sz="quarter" idx="144" hasCustomPrompt="1"/>
          </p:nvPr>
        </p:nvSpPr>
        <p:spPr>
          <a:xfrm>
            <a:off x="765316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1" name="Text Placeholder 149">
            <a:extLst>
              <a:ext uri="{FF2B5EF4-FFF2-40B4-BE49-F238E27FC236}">
                <a16:creationId xmlns:a16="http://schemas.microsoft.com/office/drawing/2014/main" id="{CEC57BCE-A498-CB4A-E1A0-41262CF98B98}"/>
              </a:ext>
            </a:extLst>
          </p:cNvPr>
          <p:cNvSpPr>
            <a:spLocks noGrp="1"/>
          </p:cNvSpPr>
          <p:nvPr>
            <p:ph type="body" sz="quarter" idx="145" hasCustomPrompt="1"/>
          </p:nvPr>
        </p:nvSpPr>
        <p:spPr>
          <a:xfrm>
            <a:off x="765316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2" name="Text Placeholder 149">
            <a:extLst>
              <a:ext uri="{FF2B5EF4-FFF2-40B4-BE49-F238E27FC236}">
                <a16:creationId xmlns:a16="http://schemas.microsoft.com/office/drawing/2014/main" id="{CB10ECB0-B13A-F3B4-E6A0-57DC11CC8BC8}"/>
              </a:ext>
            </a:extLst>
          </p:cNvPr>
          <p:cNvSpPr>
            <a:spLocks noGrp="1"/>
          </p:cNvSpPr>
          <p:nvPr>
            <p:ph type="body" sz="quarter" idx="146" hasCustomPrompt="1"/>
          </p:nvPr>
        </p:nvSpPr>
        <p:spPr>
          <a:xfrm>
            <a:off x="765316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3" name="Text Placeholder 149">
            <a:extLst>
              <a:ext uri="{FF2B5EF4-FFF2-40B4-BE49-F238E27FC236}">
                <a16:creationId xmlns:a16="http://schemas.microsoft.com/office/drawing/2014/main" id="{BF42373F-D986-C7A2-D7EF-99D95DE075EA}"/>
              </a:ext>
            </a:extLst>
          </p:cNvPr>
          <p:cNvSpPr>
            <a:spLocks noGrp="1"/>
          </p:cNvSpPr>
          <p:nvPr>
            <p:ph type="body" sz="quarter" idx="147" hasCustomPrompt="1"/>
          </p:nvPr>
        </p:nvSpPr>
        <p:spPr>
          <a:xfrm>
            <a:off x="765316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4" name="Text Placeholder 149">
            <a:extLst>
              <a:ext uri="{FF2B5EF4-FFF2-40B4-BE49-F238E27FC236}">
                <a16:creationId xmlns:a16="http://schemas.microsoft.com/office/drawing/2014/main" id="{DC24E6CC-0BBD-C2E8-D412-BB742D60D2AA}"/>
              </a:ext>
            </a:extLst>
          </p:cNvPr>
          <p:cNvSpPr>
            <a:spLocks noGrp="1"/>
          </p:cNvSpPr>
          <p:nvPr>
            <p:ph type="body" sz="quarter" idx="148" hasCustomPrompt="1"/>
          </p:nvPr>
        </p:nvSpPr>
        <p:spPr>
          <a:xfrm>
            <a:off x="765316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6" name="Text Placeholder 149">
            <a:extLst>
              <a:ext uri="{FF2B5EF4-FFF2-40B4-BE49-F238E27FC236}">
                <a16:creationId xmlns:a16="http://schemas.microsoft.com/office/drawing/2014/main" id="{097AD303-D135-842C-DD10-B53279A75ABD}"/>
              </a:ext>
            </a:extLst>
          </p:cNvPr>
          <p:cNvSpPr>
            <a:spLocks noGrp="1"/>
          </p:cNvSpPr>
          <p:nvPr>
            <p:ph type="body" sz="quarter" idx="149" hasCustomPrompt="1"/>
          </p:nvPr>
        </p:nvSpPr>
        <p:spPr>
          <a:xfrm>
            <a:off x="765316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7" name="Text Placeholder 149">
            <a:extLst>
              <a:ext uri="{FF2B5EF4-FFF2-40B4-BE49-F238E27FC236}">
                <a16:creationId xmlns:a16="http://schemas.microsoft.com/office/drawing/2014/main" id="{3784C22C-DBD8-9E7B-F89D-0E18A61628F6}"/>
              </a:ext>
            </a:extLst>
          </p:cNvPr>
          <p:cNvSpPr>
            <a:spLocks noGrp="1"/>
          </p:cNvSpPr>
          <p:nvPr>
            <p:ph type="body" sz="quarter" idx="150" hasCustomPrompt="1"/>
          </p:nvPr>
        </p:nvSpPr>
        <p:spPr>
          <a:xfrm>
            <a:off x="765316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8" name="Text Placeholder 149">
            <a:extLst>
              <a:ext uri="{FF2B5EF4-FFF2-40B4-BE49-F238E27FC236}">
                <a16:creationId xmlns:a16="http://schemas.microsoft.com/office/drawing/2014/main" id="{24FABD39-997D-C43C-0D83-DA84C4E313A1}"/>
              </a:ext>
            </a:extLst>
          </p:cNvPr>
          <p:cNvSpPr>
            <a:spLocks noGrp="1"/>
          </p:cNvSpPr>
          <p:nvPr>
            <p:ph type="body" sz="quarter" idx="151" hasCustomPrompt="1"/>
          </p:nvPr>
        </p:nvSpPr>
        <p:spPr>
          <a:xfrm>
            <a:off x="765316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9" name="Text Placeholder 149">
            <a:extLst>
              <a:ext uri="{FF2B5EF4-FFF2-40B4-BE49-F238E27FC236}">
                <a16:creationId xmlns:a16="http://schemas.microsoft.com/office/drawing/2014/main" id="{07EEE1EA-1D76-EDF1-C043-68D9B341F03E}"/>
              </a:ext>
            </a:extLst>
          </p:cNvPr>
          <p:cNvSpPr>
            <a:spLocks noGrp="1"/>
          </p:cNvSpPr>
          <p:nvPr>
            <p:ph type="body" sz="quarter" idx="152" hasCustomPrompt="1"/>
          </p:nvPr>
        </p:nvSpPr>
        <p:spPr>
          <a:xfrm>
            <a:off x="765316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55247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 1 choice no JP - GF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 Placeholder 149">
            <a:extLst>
              <a:ext uri="{FF2B5EF4-FFF2-40B4-BE49-F238E27FC236}">
                <a16:creationId xmlns:a16="http://schemas.microsoft.com/office/drawing/2014/main" id="{2DE8BDCA-E30F-4A29-DCC5-DC3FB8AE8B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8" name="Text Placeholder 149">
            <a:extLst>
              <a:ext uri="{FF2B5EF4-FFF2-40B4-BE49-F238E27FC236}">
                <a16:creationId xmlns:a16="http://schemas.microsoft.com/office/drawing/2014/main" id="{38D73FD9-BC32-B23E-7C20-AD73F5029869}"/>
              </a:ext>
            </a:extLst>
          </p:cNvPr>
          <p:cNvSpPr>
            <a:spLocks noGrp="1"/>
          </p:cNvSpPr>
          <p:nvPr>
            <p:ph type="body" sz="quarter" idx="109" hasCustomPrompt="1"/>
          </p:nvPr>
        </p:nvSpPr>
        <p:spPr>
          <a:xfrm>
            <a:off x="144858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9" name="Text Placeholder 149">
            <a:extLst>
              <a:ext uri="{FF2B5EF4-FFF2-40B4-BE49-F238E27FC236}">
                <a16:creationId xmlns:a16="http://schemas.microsoft.com/office/drawing/2014/main" id="{837E8C1F-030E-A82A-9626-1CAACB269B1E}"/>
              </a:ext>
            </a:extLst>
          </p:cNvPr>
          <p:cNvSpPr>
            <a:spLocks noGrp="1"/>
          </p:cNvSpPr>
          <p:nvPr>
            <p:ph type="body" sz="quarter" idx="110" hasCustomPrompt="1"/>
          </p:nvPr>
        </p:nvSpPr>
        <p:spPr>
          <a:xfrm>
            <a:off x="144858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0" name="Text Placeholder 149">
            <a:extLst>
              <a:ext uri="{FF2B5EF4-FFF2-40B4-BE49-F238E27FC236}">
                <a16:creationId xmlns:a16="http://schemas.microsoft.com/office/drawing/2014/main" id="{F2556B21-E719-9EC8-B959-4FF95597939E}"/>
              </a:ext>
            </a:extLst>
          </p:cNvPr>
          <p:cNvSpPr>
            <a:spLocks noGrp="1"/>
          </p:cNvSpPr>
          <p:nvPr>
            <p:ph type="body" sz="quarter" idx="111" hasCustomPrompt="1"/>
          </p:nvPr>
        </p:nvSpPr>
        <p:spPr>
          <a:xfrm>
            <a:off x="144858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1" name="Text Placeholder 149">
            <a:extLst>
              <a:ext uri="{FF2B5EF4-FFF2-40B4-BE49-F238E27FC236}">
                <a16:creationId xmlns:a16="http://schemas.microsoft.com/office/drawing/2014/main" id="{439596E2-5FE5-A353-85BA-BE33AEE20323}"/>
              </a:ext>
            </a:extLst>
          </p:cNvPr>
          <p:cNvSpPr>
            <a:spLocks noGrp="1"/>
          </p:cNvSpPr>
          <p:nvPr>
            <p:ph type="body" sz="quarter" idx="112" hasCustomPrompt="1"/>
          </p:nvPr>
        </p:nvSpPr>
        <p:spPr>
          <a:xfrm>
            <a:off x="144858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2" name="Text Placeholder 149">
            <a:extLst>
              <a:ext uri="{FF2B5EF4-FFF2-40B4-BE49-F238E27FC236}">
                <a16:creationId xmlns:a16="http://schemas.microsoft.com/office/drawing/2014/main" id="{8D579B27-FE33-E41D-1DE2-94910F3DDAF4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144858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3" name="Text Placeholder 149">
            <a:extLst>
              <a:ext uri="{FF2B5EF4-FFF2-40B4-BE49-F238E27FC236}">
                <a16:creationId xmlns:a16="http://schemas.microsoft.com/office/drawing/2014/main" id="{4FB21B0E-7012-C7CD-B2A5-4215870613CB}"/>
              </a:ext>
            </a:extLst>
          </p:cNvPr>
          <p:cNvSpPr>
            <a:spLocks noGrp="1"/>
          </p:cNvSpPr>
          <p:nvPr>
            <p:ph type="body" sz="quarter" idx="114" hasCustomPrompt="1"/>
          </p:nvPr>
        </p:nvSpPr>
        <p:spPr>
          <a:xfrm>
            <a:off x="144858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4" name="Text Placeholder 149">
            <a:extLst>
              <a:ext uri="{FF2B5EF4-FFF2-40B4-BE49-F238E27FC236}">
                <a16:creationId xmlns:a16="http://schemas.microsoft.com/office/drawing/2014/main" id="{05783B30-ACFC-914E-5405-DF9B86FE8494}"/>
              </a:ext>
            </a:extLst>
          </p:cNvPr>
          <p:cNvSpPr>
            <a:spLocks noGrp="1"/>
          </p:cNvSpPr>
          <p:nvPr>
            <p:ph type="body" sz="quarter" idx="115" hasCustomPrompt="1"/>
          </p:nvPr>
        </p:nvSpPr>
        <p:spPr>
          <a:xfrm>
            <a:off x="144858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5" name="Text Placeholder 149">
            <a:extLst>
              <a:ext uri="{FF2B5EF4-FFF2-40B4-BE49-F238E27FC236}">
                <a16:creationId xmlns:a16="http://schemas.microsoft.com/office/drawing/2014/main" id="{6778A398-B839-FA35-977A-18643532534E}"/>
              </a:ext>
            </a:extLst>
          </p:cNvPr>
          <p:cNvSpPr>
            <a:spLocks noGrp="1"/>
          </p:cNvSpPr>
          <p:nvPr>
            <p:ph type="body" sz="quarter" idx="116" hasCustomPrompt="1"/>
          </p:nvPr>
        </p:nvSpPr>
        <p:spPr>
          <a:xfrm>
            <a:off x="144858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6" name="Text Placeholder 149">
            <a:extLst>
              <a:ext uri="{FF2B5EF4-FFF2-40B4-BE49-F238E27FC236}">
                <a16:creationId xmlns:a16="http://schemas.microsoft.com/office/drawing/2014/main" id="{9C642D9D-D1AA-B6A4-7904-2C6E6A424EE3}"/>
              </a:ext>
            </a:extLst>
          </p:cNvPr>
          <p:cNvSpPr>
            <a:spLocks noGrp="1"/>
          </p:cNvSpPr>
          <p:nvPr>
            <p:ph type="body" sz="quarter" idx="117" hasCustomPrompt="1"/>
          </p:nvPr>
        </p:nvSpPr>
        <p:spPr>
          <a:xfrm>
            <a:off x="299861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7" name="Text Placeholder 149">
            <a:extLst>
              <a:ext uri="{FF2B5EF4-FFF2-40B4-BE49-F238E27FC236}">
                <a16:creationId xmlns:a16="http://schemas.microsoft.com/office/drawing/2014/main" id="{46F9CDA4-C114-2DD0-A81C-9A216B812684}"/>
              </a:ext>
            </a:extLst>
          </p:cNvPr>
          <p:cNvSpPr>
            <a:spLocks noGrp="1"/>
          </p:cNvSpPr>
          <p:nvPr>
            <p:ph type="body" sz="quarter" idx="118" hasCustomPrompt="1"/>
          </p:nvPr>
        </p:nvSpPr>
        <p:spPr>
          <a:xfrm>
            <a:off x="299861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8" name="Text Placeholder 149">
            <a:extLst>
              <a:ext uri="{FF2B5EF4-FFF2-40B4-BE49-F238E27FC236}">
                <a16:creationId xmlns:a16="http://schemas.microsoft.com/office/drawing/2014/main" id="{DC3997C6-D243-F391-87B5-84840A7EC012}"/>
              </a:ext>
            </a:extLst>
          </p:cNvPr>
          <p:cNvSpPr>
            <a:spLocks noGrp="1"/>
          </p:cNvSpPr>
          <p:nvPr>
            <p:ph type="body" sz="quarter" idx="119" hasCustomPrompt="1"/>
          </p:nvPr>
        </p:nvSpPr>
        <p:spPr>
          <a:xfrm>
            <a:off x="299861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9" name="Text Placeholder 149">
            <a:extLst>
              <a:ext uri="{FF2B5EF4-FFF2-40B4-BE49-F238E27FC236}">
                <a16:creationId xmlns:a16="http://schemas.microsoft.com/office/drawing/2014/main" id="{DD618309-31AB-9041-C582-24862140FA6B}"/>
              </a:ext>
            </a:extLst>
          </p:cNvPr>
          <p:cNvSpPr>
            <a:spLocks noGrp="1"/>
          </p:cNvSpPr>
          <p:nvPr>
            <p:ph type="body" sz="quarter" idx="120" hasCustomPrompt="1"/>
          </p:nvPr>
        </p:nvSpPr>
        <p:spPr>
          <a:xfrm>
            <a:off x="299861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0" name="Text Placeholder 149">
            <a:extLst>
              <a:ext uri="{FF2B5EF4-FFF2-40B4-BE49-F238E27FC236}">
                <a16:creationId xmlns:a16="http://schemas.microsoft.com/office/drawing/2014/main" id="{57091134-FC7F-DCF8-AC3A-615DF8D81599}"/>
              </a:ext>
            </a:extLst>
          </p:cNvPr>
          <p:cNvSpPr>
            <a:spLocks noGrp="1"/>
          </p:cNvSpPr>
          <p:nvPr>
            <p:ph type="body" sz="quarter" idx="121" hasCustomPrompt="1"/>
          </p:nvPr>
        </p:nvSpPr>
        <p:spPr>
          <a:xfrm>
            <a:off x="299861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1" name="Text Placeholder 149">
            <a:extLst>
              <a:ext uri="{FF2B5EF4-FFF2-40B4-BE49-F238E27FC236}">
                <a16:creationId xmlns:a16="http://schemas.microsoft.com/office/drawing/2014/main" id="{416A80AA-CF96-56AA-94EC-581661C5CC97}"/>
              </a:ext>
            </a:extLst>
          </p:cNvPr>
          <p:cNvSpPr>
            <a:spLocks noGrp="1"/>
          </p:cNvSpPr>
          <p:nvPr>
            <p:ph type="body" sz="quarter" idx="122" hasCustomPrompt="1"/>
          </p:nvPr>
        </p:nvSpPr>
        <p:spPr>
          <a:xfrm>
            <a:off x="299861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2" name="Text Placeholder 149">
            <a:extLst>
              <a:ext uri="{FF2B5EF4-FFF2-40B4-BE49-F238E27FC236}">
                <a16:creationId xmlns:a16="http://schemas.microsoft.com/office/drawing/2014/main" id="{2007D8C9-F9CD-9AA1-8CB6-78F087D62DFB}"/>
              </a:ext>
            </a:extLst>
          </p:cNvPr>
          <p:cNvSpPr>
            <a:spLocks noGrp="1"/>
          </p:cNvSpPr>
          <p:nvPr>
            <p:ph type="body" sz="quarter" idx="123" hasCustomPrompt="1"/>
          </p:nvPr>
        </p:nvSpPr>
        <p:spPr>
          <a:xfrm>
            <a:off x="299861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3" name="Text Placeholder 149">
            <a:extLst>
              <a:ext uri="{FF2B5EF4-FFF2-40B4-BE49-F238E27FC236}">
                <a16:creationId xmlns:a16="http://schemas.microsoft.com/office/drawing/2014/main" id="{08090CC6-06E0-013A-F588-970417B4E16E}"/>
              </a:ext>
            </a:extLst>
          </p:cNvPr>
          <p:cNvSpPr>
            <a:spLocks noGrp="1"/>
          </p:cNvSpPr>
          <p:nvPr>
            <p:ph type="body" sz="quarter" idx="124" hasCustomPrompt="1"/>
          </p:nvPr>
        </p:nvSpPr>
        <p:spPr>
          <a:xfrm>
            <a:off x="299861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2" name="Text Placeholder 149">
            <a:extLst>
              <a:ext uri="{FF2B5EF4-FFF2-40B4-BE49-F238E27FC236}">
                <a16:creationId xmlns:a16="http://schemas.microsoft.com/office/drawing/2014/main" id="{AA93904D-2806-4CCB-6A1A-99D4FBBFDCB5}"/>
              </a:ext>
            </a:extLst>
          </p:cNvPr>
          <p:cNvSpPr>
            <a:spLocks noGrp="1"/>
          </p:cNvSpPr>
          <p:nvPr>
            <p:ph type="body" sz="quarter" idx="125" hasCustomPrompt="1"/>
          </p:nvPr>
        </p:nvSpPr>
        <p:spPr>
          <a:xfrm>
            <a:off x="299861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3" name="Text Placeholder 149">
            <a:extLst>
              <a:ext uri="{FF2B5EF4-FFF2-40B4-BE49-F238E27FC236}">
                <a16:creationId xmlns:a16="http://schemas.microsoft.com/office/drawing/2014/main" id="{DA9BF2BE-8634-5EC8-190E-308DC4E84E64}"/>
              </a:ext>
            </a:extLst>
          </p:cNvPr>
          <p:cNvSpPr>
            <a:spLocks noGrp="1"/>
          </p:cNvSpPr>
          <p:nvPr>
            <p:ph type="body" sz="quarter" idx="126" hasCustomPrompt="1"/>
          </p:nvPr>
        </p:nvSpPr>
        <p:spPr>
          <a:xfrm>
            <a:off x="45511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4" name="Text Placeholder 149">
            <a:extLst>
              <a:ext uri="{FF2B5EF4-FFF2-40B4-BE49-F238E27FC236}">
                <a16:creationId xmlns:a16="http://schemas.microsoft.com/office/drawing/2014/main" id="{6F0A4489-79B8-3107-EB74-12A3E6CC5B7E}"/>
              </a:ext>
            </a:extLst>
          </p:cNvPr>
          <p:cNvSpPr>
            <a:spLocks noGrp="1"/>
          </p:cNvSpPr>
          <p:nvPr>
            <p:ph type="body" sz="quarter" idx="127" hasCustomPrompt="1"/>
          </p:nvPr>
        </p:nvSpPr>
        <p:spPr>
          <a:xfrm>
            <a:off x="45511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5" name="Text Placeholder 149">
            <a:extLst>
              <a:ext uri="{FF2B5EF4-FFF2-40B4-BE49-F238E27FC236}">
                <a16:creationId xmlns:a16="http://schemas.microsoft.com/office/drawing/2014/main" id="{6D757E24-1E69-7D98-EEEC-5D5DB79E7839}"/>
              </a:ext>
            </a:extLst>
          </p:cNvPr>
          <p:cNvSpPr>
            <a:spLocks noGrp="1"/>
          </p:cNvSpPr>
          <p:nvPr>
            <p:ph type="body" sz="quarter" idx="128" hasCustomPrompt="1"/>
          </p:nvPr>
        </p:nvSpPr>
        <p:spPr>
          <a:xfrm>
            <a:off x="45511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6" name="Text Placeholder 149">
            <a:extLst>
              <a:ext uri="{FF2B5EF4-FFF2-40B4-BE49-F238E27FC236}">
                <a16:creationId xmlns:a16="http://schemas.microsoft.com/office/drawing/2014/main" id="{9A23BC36-4C6D-D860-5B20-88420439B58B}"/>
              </a:ext>
            </a:extLst>
          </p:cNvPr>
          <p:cNvSpPr>
            <a:spLocks noGrp="1"/>
          </p:cNvSpPr>
          <p:nvPr>
            <p:ph type="body" sz="quarter" idx="129" hasCustomPrompt="1"/>
          </p:nvPr>
        </p:nvSpPr>
        <p:spPr>
          <a:xfrm>
            <a:off x="45511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7" name="Text Placeholder 149">
            <a:extLst>
              <a:ext uri="{FF2B5EF4-FFF2-40B4-BE49-F238E27FC236}">
                <a16:creationId xmlns:a16="http://schemas.microsoft.com/office/drawing/2014/main" id="{98F60AB8-744F-6979-28A1-8538559CD750}"/>
              </a:ext>
            </a:extLst>
          </p:cNvPr>
          <p:cNvSpPr>
            <a:spLocks noGrp="1"/>
          </p:cNvSpPr>
          <p:nvPr>
            <p:ph type="body" sz="quarter" idx="130" hasCustomPrompt="1"/>
          </p:nvPr>
        </p:nvSpPr>
        <p:spPr>
          <a:xfrm>
            <a:off x="45511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8" name="Text Placeholder 149">
            <a:extLst>
              <a:ext uri="{FF2B5EF4-FFF2-40B4-BE49-F238E27FC236}">
                <a16:creationId xmlns:a16="http://schemas.microsoft.com/office/drawing/2014/main" id="{5F9A0ABE-01AE-D20F-06A2-A509FF968653}"/>
              </a:ext>
            </a:extLst>
          </p:cNvPr>
          <p:cNvSpPr>
            <a:spLocks noGrp="1"/>
          </p:cNvSpPr>
          <p:nvPr>
            <p:ph type="body" sz="quarter" idx="131" hasCustomPrompt="1"/>
          </p:nvPr>
        </p:nvSpPr>
        <p:spPr>
          <a:xfrm>
            <a:off x="45511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9" name="Text Placeholder 149">
            <a:extLst>
              <a:ext uri="{FF2B5EF4-FFF2-40B4-BE49-F238E27FC236}">
                <a16:creationId xmlns:a16="http://schemas.microsoft.com/office/drawing/2014/main" id="{263600B5-107B-2733-0526-FEAD1CA35E4B}"/>
              </a:ext>
            </a:extLst>
          </p:cNvPr>
          <p:cNvSpPr>
            <a:spLocks noGrp="1"/>
          </p:cNvSpPr>
          <p:nvPr>
            <p:ph type="body" sz="quarter" idx="132" hasCustomPrompt="1"/>
          </p:nvPr>
        </p:nvSpPr>
        <p:spPr>
          <a:xfrm>
            <a:off x="45511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0" name="Text Placeholder 149">
            <a:extLst>
              <a:ext uri="{FF2B5EF4-FFF2-40B4-BE49-F238E27FC236}">
                <a16:creationId xmlns:a16="http://schemas.microsoft.com/office/drawing/2014/main" id="{3C04C332-E6A7-2FDF-9A06-DBC85C7D6483}"/>
              </a:ext>
            </a:extLst>
          </p:cNvPr>
          <p:cNvSpPr>
            <a:spLocks noGrp="1"/>
          </p:cNvSpPr>
          <p:nvPr>
            <p:ph type="body" sz="quarter" idx="133" hasCustomPrompt="1"/>
          </p:nvPr>
        </p:nvSpPr>
        <p:spPr>
          <a:xfrm>
            <a:off x="45511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1" name="Text Placeholder 149">
            <a:extLst>
              <a:ext uri="{FF2B5EF4-FFF2-40B4-BE49-F238E27FC236}">
                <a16:creationId xmlns:a16="http://schemas.microsoft.com/office/drawing/2014/main" id="{463DDBD8-80C5-AF93-B127-E9C5BE885419}"/>
              </a:ext>
            </a:extLst>
          </p:cNvPr>
          <p:cNvSpPr>
            <a:spLocks noGrp="1"/>
          </p:cNvSpPr>
          <p:nvPr>
            <p:ph type="body" sz="quarter" idx="134" hasCustomPrompt="1"/>
          </p:nvPr>
        </p:nvSpPr>
        <p:spPr>
          <a:xfrm>
            <a:off x="45511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2" name="Text Placeholder 149">
            <a:extLst>
              <a:ext uri="{FF2B5EF4-FFF2-40B4-BE49-F238E27FC236}">
                <a16:creationId xmlns:a16="http://schemas.microsoft.com/office/drawing/2014/main" id="{80F040DB-AC0D-2E4D-79B0-C6782FB7320F}"/>
              </a:ext>
            </a:extLst>
          </p:cNvPr>
          <p:cNvSpPr>
            <a:spLocks noGrp="1"/>
          </p:cNvSpPr>
          <p:nvPr>
            <p:ph type="body" sz="quarter" idx="135" hasCustomPrompt="1"/>
          </p:nvPr>
        </p:nvSpPr>
        <p:spPr>
          <a:xfrm>
            <a:off x="61005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3" name="Text Placeholder 149">
            <a:extLst>
              <a:ext uri="{FF2B5EF4-FFF2-40B4-BE49-F238E27FC236}">
                <a16:creationId xmlns:a16="http://schemas.microsoft.com/office/drawing/2014/main" id="{A9829223-21FF-146C-49AD-EDF5C1A2E956}"/>
              </a:ext>
            </a:extLst>
          </p:cNvPr>
          <p:cNvSpPr>
            <a:spLocks noGrp="1"/>
          </p:cNvSpPr>
          <p:nvPr>
            <p:ph type="body" sz="quarter" idx="136" hasCustomPrompt="1"/>
          </p:nvPr>
        </p:nvSpPr>
        <p:spPr>
          <a:xfrm>
            <a:off x="61005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4" name="Text Placeholder 149">
            <a:extLst>
              <a:ext uri="{FF2B5EF4-FFF2-40B4-BE49-F238E27FC236}">
                <a16:creationId xmlns:a16="http://schemas.microsoft.com/office/drawing/2014/main" id="{4E2E08EC-5FF1-D01D-3ABA-8999EE2D4CAB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61005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5" name="Text Placeholder 149">
            <a:extLst>
              <a:ext uri="{FF2B5EF4-FFF2-40B4-BE49-F238E27FC236}">
                <a16:creationId xmlns:a16="http://schemas.microsoft.com/office/drawing/2014/main" id="{96C3F9E6-461A-9DBD-E5C9-C34A8E1F3497}"/>
              </a:ext>
            </a:extLst>
          </p:cNvPr>
          <p:cNvSpPr>
            <a:spLocks noGrp="1"/>
          </p:cNvSpPr>
          <p:nvPr>
            <p:ph type="body" sz="quarter" idx="138" hasCustomPrompt="1"/>
          </p:nvPr>
        </p:nvSpPr>
        <p:spPr>
          <a:xfrm>
            <a:off x="61005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6" name="Text Placeholder 149">
            <a:extLst>
              <a:ext uri="{FF2B5EF4-FFF2-40B4-BE49-F238E27FC236}">
                <a16:creationId xmlns:a16="http://schemas.microsoft.com/office/drawing/2014/main" id="{09BD881F-15C0-6078-81C4-37864D033F51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61005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7" name="Text Placeholder 149">
            <a:extLst>
              <a:ext uri="{FF2B5EF4-FFF2-40B4-BE49-F238E27FC236}">
                <a16:creationId xmlns:a16="http://schemas.microsoft.com/office/drawing/2014/main" id="{F4CF323E-4B4B-F63A-FBE7-9EC6E7236806}"/>
              </a:ext>
            </a:extLst>
          </p:cNvPr>
          <p:cNvSpPr>
            <a:spLocks noGrp="1"/>
          </p:cNvSpPr>
          <p:nvPr>
            <p:ph type="body" sz="quarter" idx="140" hasCustomPrompt="1"/>
          </p:nvPr>
        </p:nvSpPr>
        <p:spPr>
          <a:xfrm>
            <a:off x="61005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8" name="Text Placeholder 149">
            <a:extLst>
              <a:ext uri="{FF2B5EF4-FFF2-40B4-BE49-F238E27FC236}">
                <a16:creationId xmlns:a16="http://schemas.microsoft.com/office/drawing/2014/main" id="{358477D0-7807-F845-2A42-7EA92E403DD0}"/>
              </a:ext>
            </a:extLst>
          </p:cNvPr>
          <p:cNvSpPr>
            <a:spLocks noGrp="1"/>
          </p:cNvSpPr>
          <p:nvPr>
            <p:ph type="body" sz="quarter" idx="141" hasCustomPrompt="1"/>
          </p:nvPr>
        </p:nvSpPr>
        <p:spPr>
          <a:xfrm>
            <a:off x="61005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9" name="Text Placeholder 149">
            <a:extLst>
              <a:ext uri="{FF2B5EF4-FFF2-40B4-BE49-F238E27FC236}">
                <a16:creationId xmlns:a16="http://schemas.microsoft.com/office/drawing/2014/main" id="{A4F43E7A-4967-654F-C931-966C87301485}"/>
              </a:ext>
            </a:extLst>
          </p:cNvPr>
          <p:cNvSpPr>
            <a:spLocks noGrp="1"/>
          </p:cNvSpPr>
          <p:nvPr>
            <p:ph type="body" sz="quarter" idx="142" hasCustomPrompt="1"/>
          </p:nvPr>
        </p:nvSpPr>
        <p:spPr>
          <a:xfrm>
            <a:off x="61005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0" name="Text Placeholder 149">
            <a:extLst>
              <a:ext uri="{FF2B5EF4-FFF2-40B4-BE49-F238E27FC236}">
                <a16:creationId xmlns:a16="http://schemas.microsoft.com/office/drawing/2014/main" id="{B9D32D06-B683-BB99-DCE1-26768450EB7B}"/>
              </a:ext>
            </a:extLst>
          </p:cNvPr>
          <p:cNvSpPr>
            <a:spLocks noGrp="1"/>
          </p:cNvSpPr>
          <p:nvPr>
            <p:ph type="body" sz="quarter" idx="143" hasCustomPrompt="1"/>
          </p:nvPr>
        </p:nvSpPr>
        <p:spPr>
          <a:xfrm>
            <a:off x="61005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1" name="Text Placeholder 149">
            <a:extLst>
              <a:ext uri="{FF2B5EF4-FFF2-40B4-BE49-F238E27FC236}">
                <a16:creationId xmlns:a16="http://schemas.microsoft.com/office/drawing/2014/main" id="{1CBFDF36-66C1-6E93-36EF-A2207A9B286C}"/>
              </a:ext>
            </a:extLst>
          </p:cNvPr>
          <p:cNvSpPr>
            <a:spLocks noGrp="1"/>
          </p:cNvSpPr>
          <p:nvPr>
            <p:ph type="body" sz="quarter" idx="144" hasCustomPrompt="1"/>
          </p:nvPr>
        </p:nvSpPr>
        <p:spPr>
          <a:xfrm>
            <a:off x="765316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2" name="Text Placeholder 149">
            <a:extLst>
              <a:ext uri="{FF2B5EF4-FFF2-40B4-BE49-F238E27FC236}">
                <a16:creationId xmlns:a16="http://schemas.microsoft.com/office/drawing/2014/main" id="{DFE820EA-9460-7A11-4865-4251E787AF6B}"/>
              </a:ext>
            </a:extLst>
          </p:cNvPr>
          <p:cNvSpPr>
            <a:spLocks noGrp="1"/>
          </p:cNvSpPr>
          <p:nvPr>
            <p:ph type="body" sz="quarter" idx="145" hasCustomPrompt="1"/>
          </p:nvPr>
        </p:nvSpPr>
        <p:spPr>
          <a:xfrm>
            <a:off x="765316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3" name="Text Placeholder 149">
            <a:extLst>
              <a:ext uri="{FF2B5EF4-FFF2-40B4-BE49-F238E27FC236}">
                <a16:creationId xmlns:a16="http://schemas.microsoft.com/office/drawing/2014/main" id="{E00189FD-F2DB-46FE-8905-C3106CE980BF}"/>
              </a:ext>
            </a:extLst>
          </p:cNvPr>
          <p:cNvSpPr>
            <a:spLocks noGrp="1"/>
          </p:cNvSpPr>
          <p:nvPr>
            <p:ph type="body" sz="quarter" idx="146" hasCustomPrompt="1"/>
          </p:nvPr>
        </p:nvSpPr>
        <p:spPr>
          <a:xfrm>
            <a:off x="765316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4" name="Text Placeholder 149">
            <a:extLst>
              <a:ext uri="{FF2B5EF4-FFF2-40B4-BE49-F238E27FC236}">
                <a16:creationId xmlns:a16="http://schemas.microsoft.com/office/drawing/2014/main" id="{CDA26F72-C231-4E76-4E52-3BFE2E5D1A44}"/>
              </a:ext>
            </a:extLst>
          </p:cNvPr>
          <p:cNvSpPr>
            <a:spLocks noGrp="1"/>
          </p:cNvSpPr>
          <p:nvPr>
            <p:ph type="body" sz="quarter" idx="147" hasCustomPrompt="1"/>
          </p:nvPr>
        </p:nvSpPr>
        <p:spPr>
          <a:xfrm>
            <a:off x="765316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6" name="Text Placeholder 149">
            <a:extLst>
              <a:ext uri="{FF2B5EF4-FFF2-40B4-BE49-F238E27FC236}">
                <a16:creationId xmlns:a16="http://schemas.microsoft.com/office/drawing/2014/main" id="{E28002C5-65D9-7657-EE83-CBBF9AE31C70}"/>
              </a:ext>
            </a:extLst>
          </p:cNvPr>
          <p:cNvSpPr>
            <a:spLocks noGrp="1"/>
          </p:cNvSpPr>
          <p:nvPr>
            <p:ph type="body" sz="quarter" idx="148" hasCustomPrompt="1"/>
          </p:nvPr>
        </p:nvSpPr>
        <p:spPr>
          <a:xfrm>
            <a:off x="765316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7" name="Text Placeholder 149">
            <a:extLst>
              <a:ext uri="{FF2B5EF4-FFF2-40B4-BE49-F238E27FC236}">
                <a16:creationId xmlns:a16="http://schemas.microsoft.com/office/drawing/2014/main" id="{2A9FE9EB-B576-5357-13EB-366A1A9BF11A}"/>
              </a:ext>
            </a:extLst>
          </p:cNvPr>
          <p:cNvSpPr>
            <a:spLocks noGrp="1"/>
          </p:cNvSpPr>
          <p:nvPr>
            <p:ph type="body" sz="quarter" idx="149" hasCustomPrompt="1"/>
          </p:nvPr>
        </p:nvSpPr>
        <p:spPr>
          <a:xfrm>
            <a:off x="765316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8" name="Text Placeholder 149">
            <a:extLst>
              <a:ext uri="{FF2B5EF4-FFF2-40B4-BE49-F238E27FC236}">
                <a16:creationId xmlns:a16="http://schemas.microsoft.com/office/drawing/2014/main" id="{403A0B58-56D9-A1BB-6074-693A528928BB}"/>
              </a:ext>
            </a:extLst>
          </p:cNvPr>
          <p:cNvSpPr>
            <a:spLocks noGrp="1"/>
          </p:cNvSpPr>
          <p:nvPr>
            <p:ph type="body" sz="quarter" idx="150" hasCustomPrompt="1"/>
          </p:nvPr>
        </p:nvSpPr>
        <p:spPr>
          <a:xfrm>
            <a:off x="765316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9" name="Text Placeholder 149">
            <a:extLst>
              <a:ext uri="{FF2B5EF4-FFF2-40B4-BE49-F238E27FC236}">
                <a16:creationId xmlns:a16="http://schemas.microsoft.com/office/drawing/2014/main" id="{0AC3F238-B18A-048D-790B-17AFD802637B}"/>
              </a:ext>
            </a:extLst>
          </p:cNvPr>
          <p:cNvSpPr>
            <a:spLocks noGrp="1"/>
          </p:cNvSpPr>
          <p:nvPr>
            <p:ph type="body" sz="quarter" idx="151" hasCustomPrompt="1"/>
          </p:nvPr>
        </p:nvSpPr>
        <p:spPr>
          <a:xfrm>
            <a:off x="765316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20" name="Text Placeholder 149">
            <a:extLst>
              <a:ext uri="{FF2B5EF4-FFF2-40B4-BE49-F238E27FC236}">
                <a16:creationId xmlns:a16="http://schemas.microsoft.com/office/drawing/2014/main" id="{B862D5D4-7B34-8E02-B1A3-98B96F513AFA}"/>
              </a:ext>
            </a:extLst>
          </p:cNvPr>
          <p:cNvSpPr>
            <a:spLocks noGrp="1"/>
          </p:cNvSpPr>
          <p:nvPr>
            <p:ph type="body" sz="quarter" idx="152" hasCustomPrompt="1"/>
          </p:nvPr>
        </p:nvSpPr>
        <p:spPr>
          <a:xfrm>
            <a:off x="765316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21" name="Text Placeholder 214">
            <a:extLst>
              <a:ext uri="{FF2B5EF4-FFF2-40B4-BE49-F238E27FC236}">
                <a16:creationId xmlns:a16="http://schemas.microsoft.com/office/drawing/2014/main" id="{485B9964-2312-BC69-893C-BBA087D4C211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</p:spTree>
    <p:extLst>
      <p:ext uri="{BB962C8B-B14F-4D97-AF65-F5344CB8AC3E}">
        <p14:creationId xmlns:p14="http://schemas.microsoft.com/office/powerpoint/2010/main" val="1627396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 1 choice no JP - V (Blue)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ext Placeholder 214">
            <a:extLst>
              <a:ext uri="{FF2B5EF4-FFF2-40B4-BE49-F238E27FC236}">
                <a16:creationId xmlns:a16="http://schemas.microsoft.com/office/drawing/2014/main" id="{6144E3CB-0AA8-3A16-EEAE-130BEB04CC67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  <p:sp>
        <p:nvSpPr>
          <p:cNvPr id="2" name="Text Placeholder 149">
            <a:extLst>
              <a:ext uri="{FF2B5EF4-FFF2-40B4-BE49-F238E27FC236}">
                <a16:creationId xmlns:a16="http://schemas.microsoft.com/office/drawing/2014/main" id="{BF6C7658-0321-9545-680E-0582749ECF4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7" name="Text Placeholder 149">
            <a:extLst>
              <a:ext uri="{FF2B5EF4-FFF2-40B4-BE49-F238E27FC236}">
                <a16:creationId xmlns:a16="http://schemas.microsoft.com/office/drawing/2014/main" id="{5E854EF5-47BF-97D9-88D0-56517A16D7A3}"/>
              </a:ext>
            </a:extLst>
          </p:cNvPr>
          <p:cNvSpPr>
            <a:spLocks noGrp="1"/>
          </p:cNvSpPr>
          <p:nvPr>
            <p:ph type="body" sz="quarter" idx="109" hasCustomPrompt="1"/>
          </p:nvPr>
        </p:nvSpPr>
        <p:spPr>
          <a:xfrm>
            <a:off x="144858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8" name="Text Placeholder 149">
            <a:extLst>
              <a:ext uri="{FF2B5EF4-FFF2-40B4-BE49-F238E27FC236}">
                <a16:creationId xmlns:a16="http://schemas.microsoft.com/office/drawing/2014/main" id="{FD993405-41D4-AE96-5464-2E3FA00671DF}"/>
              </a:ext>
            </a:extLst>
          </p:cNvPr>
          <p:cNvSpPr>
            <a:spLocks noGrp="1"/>
          </p:cNvSpPr>
          <p:nvPr>
            <p:ph type="body" sz="quarter" idx="110" hasCustomPrompt="1"/>
          </p:nvPr>
        </p:nvSpPr>
        <p:spPr>
          <a:xfrm>
            <a:off x="144858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9" name="Text Placeholder 149">
            <a:extLst>
              <a:ext uri="{FF2B5EF4-FFF2-40B4-BE49-F238E27FC236}">
                <a16:creationId xmlns:a16="http://schemas.microsoft.com/office/drawing/2014/main" id="{E0F4E995-F852-6B59-8367-8BBA3D2E4569}"/>
              </a:ext>
            </a:extLst>
          </p:cNvPr>
          <p:cNvSpPr>
            <a:spLocks noGrp="1"/>
          </p:cNvSpPr>
          <p:nvPr>
            <p:ph type="body" sz="quarter" idx="111" hasCustomPrompt="1"/>
          </p:nvPr>
        </p:nvSpPr>
        <p:spPr>
          <a:xfrm>
            <a:off x="144858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0" name="Text Placeholder 149">
            <a:extLst>
              <a:ext uri="{FF2B5EF4-FFF2-40B4-BE49-F238E27FC236}">
                <a16:creationId xmlns:a16="http://schemas.microsoft.com/office/drawing/2014/main" id="{C4941357-B276-293F-6D15-EA62A8557D00}"/>
              </a:ext>
            </a:extLst>
          </p:cNvPr>
          <p:cNvSpPr>
            <a:spLocks noGrp="1"/>
          </p:cNvSpPr>
          <p:nvPr>
            <p:ph type="body" sz="quarter" idx="112" hasCustomPrompt="1"/>
          </p:nvPr>
        </p:nvSpPr>
        <p:spPr>
          <a:xfrm>
            <a:off x="144858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1" name="Text Placeholder 149">
            <a:extLst>
              <a:ext uri="{FF2B5EF4-FFF2-40B4-BE49-F238E27FC236}">
                <a16:creationId xmlns:a16="http://schemas.microsoft.com/office/drawing/2014/main" id="{F86B8118-F690-1C06-2F8E-F827598DAEAD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144858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2" name="Text Placeholder 149">
            <a:extLst>
              <a:ext uri="{FF2B5EF4-FFF2-40B4-BE49-F238E27FC236}">
                <a16:creationId xmlns:a16="http://schemas.microsoft.com/office/drawing/2014/main" id="{546A35B0-FB7E-4BE4-A1D0-0587499E8E0D}"/>
              </a:ext>
            </a:extLst>
          </p:cNvPr>
          <p:cNvSpPr>
            <a:spLocks noGrp="1"/>
          </p:cNvSpPr>
          <p:nvPr>
            <p:ph type="body" sz="quarter" idx="114" hasCustomPrompt="1"/>
          </p:nvPr>
        </p:nvSpPr>
        <p:spPr>
          <a:xfrm>
            <a:off x="144858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3" name="Text Placeholder 149">
            <a:extLst>
              <a:ext uri="{FF2B5EF4-FFF2-40B4-BE49-F238E27FC236}">
                <a16:creationId xmlns:a16="http://schemas.microsoft.com/office/drawing/2014/main" id="{A084EC6D-CF4E-3909-22D0-EAB2789F41F2}"/>
              </a:ext>
            </a:extLst>
          </p:cNvPr>
          <p:cNvSpPr>
            <a:spLocks noGrp="1"/>
          </p:cNvSpPr>
          <p:nvPr>
            <p:ph type="body" sz="quarter" idx="115" hasCustomPrompt="1"/>
          </p:nvPr>
        </p:nvSpPr>
        <p:spPr>
          <a:xfrm>
            <a:off x="144858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4" name="Text Placeholder 149">
            <a:extLst>
              <a:ext uri="{FF2B5EF4-FFF2-40B4-BE49-F238E27FC236}">
                <a16:creationId xmlns:a16="http://schemas.microsoft.com/office/drawing/2014/main" id="{685A20B5-6ECB-0ED9-E2D9-92C0569EBE59}"/>
              </a:ext>
            </a:extLst>
          </p:cNvPr>
          <p:cNvSpPr>
            <a:spLocks noGrp="1"/>
          </p:cNvSpPr>
          <p:nvPr>
            <p:ph type="body" sz="quarter" idx="116" hasCustomPrompt="1"/>
          </p:nvPr>
        </p:nvSpPr>
        <p:spPr>
          <a:xfrm>
            <a:off x="144858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5" name="Text Placeholder 149">
            <a:extLst>
              <a:ext uri="{FF2B5EF4-FFF2-40B4-BE49-F238E27FC236}">
                <a16:creationId xmlns:a16="http://schemas.microsoft.com/office/drawing/2014/main" id="{C8A5A670-2D0F-5A56-B912-AB92404098E9}"/>
              </a:ext>
            </a:extLst>
          </p:cNvPr>
          <p:cNvSpPr>
            <a:spLocks noGrp="1"/>
          </p:cNvSpPr>
          <p:nvPr>
            <p:ph type="body" sz="quarter" idx="117" hasCustomPrompt="1"/>
          </p:nvPr>
        </p:nvSpPr>
        <p:spPr>
          <a:xfrm>
            <a:off x="299861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6" name="Text Placeholder 149">
            <a:extLst>
              <a:ext uri="{FF2B5EF4-FFF2-40B4-BE49-F238E27FC236}">
                <a16:creationId xmlns:a16="http://schemas.microsoft.com/office/drawing/2014/main" id="{AE60108D-6336-1E7E-80F0-89A8C64D98F5}"/>
              </a:ext>
            </a:extLst>
          </p:cNvPr>
          <p:cNvSpPr>
            <a:spLocks noGrp="1"/>
          </p:cNvSpPr>
          <p:nvPr>
            <p:ph type="body" sz="quarter" idx="118" hasCustomPrompt="1"/>
          </p:nvPr>
        </p:nvSpPr>
        <p:spPr>
          <a:xfrm>
            <a:off x="299861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7" name="Text Placeholder 149">
            <a:extLst>
              <a:ext uri="{FF2B5EF4-FFF2-40B4-BE49-F238E27FC236}">
                <a16:creationId xmlns:a16="http://schemas.microsoft.com/office/drawing/2014/main" id="{6867E7F4-F80F-CBC4-E495-CCD46D76CE1E}"/>
              </a:ext>
            </a:extLst>
          </p:cNvPr>
          <p:cNvSpPr>
            <a:spLocks noGrp="1"/>
          </p:cNvSpPr>
          <p:nvPr>
            <p:ph type="body" sz="quarter" idx="119" hasCustomPrompt="1"/>
          </p:nvPr>
        </p:nvSpPr>
        <p:spPr>
          <a:xfrm>
            <a:off x="299861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8" name="Text Placeholder 149">
            <a:extLst>
              <a:ext uri="{FF2B5EF4-FFF2-40B4-BE49-F238E27FC236}">
                <a16:creationId xmlns:a16="http://schemas.microsoft.com/office/drawing/2014/main" id="{16FBDBFD-0B3F-7AE2-EF21-7C3EF1C159C9}"/>
              </a:ext>
            </a:extLst>
          </p:cNvPr>
          <p:cNvSpPr>
            <a:spLocks noGrp="1"/>
          </p:cNvSpPr>
          <p:nvPr>
            <p:ph type="body" sz="quarter" idx="120" hasCustomPrompt="1"/>
          </p:nvPr>
        </p:nvSpPr>
        <p:spPr>
          <a:xfrm>
            <a:off x="299861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9" name="Text Placeholder 149">
            <a:extLst>
              <a:ext uri="{FF2B5EF4-FFF2-40B4-BE49-F238E27FC236}">
                <a16:creationId xmlns:a16="http://schemas.microsoft.com/office/drawing/2014/main" id="{46979CCE-217D-414D-D3E1-A70549620C6C}"/>
              </a:ext>
            </a:extLst>
          </p:cNvPr>
          <p:cNvSpPr>
            <a:spLocks noGrp="1"/>
          </p:cNvSpPr>
          <p:nvPr>
            <p:ph type="body" sz="quarter" idx="121" hasCustomPrompt="1"/>
          </p:nvPr>
        </p:nvSpPr>
        <p:spPr>
          <a:xfrm>
            <a:off x="299861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0" name="Text Placeholder 149">
            <a:extLst>
              <a:ext uri="{FF2B5EF4-FFF2-40B4-BE49-F238E27FC236}">
                <a16:creationId xmlns:a16="http://schemas.microsoft.com/office/drawing/2014/main" id="{DECC0E57-C8FA-D4C4-7D62-1AEC8B833FDA}"/>
              </a:ext>
            </a:extLst>
          </p:cNvPr>
          <p:cNvSpPr>
            <a:spLocks noGrp="1"/>
          </p:cNvSpPr>
          <p:nvPr>
            <p:ph type="body" sz="quarter" idx="122" hasCustomPrompt="1"/>
          </p:nvPr>
        </p:nvSpPr>
        <p:spPr>
          <a:xfrm>
            <a:off x="299861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1" name="Text Placeholder 149">
            <a:extLst>
              <a:ext uri="{FF2B5EF4-FFF2-40B4-BE49-F238E27FC236}">
                <a16:creationId xmlns:a16="http://schemas.microsoft.com/office/drawing/2014/main" id="{2A641237-0683-C31E-7E8A-E60FEB603051}"/>
              </a:ext>
            </a:extLst>
          </p:cNvPr>
          <p:cNvSpPr>
            <a:spLocks noGrp="1"/>
          </p:cNvSpPr>
          <p:nvPr>
            <p:ph type="body" sz="quarter" idx="123" hasCustomPrompt="1"/>
          </p:nvPr>
        </p:nvSpPr>
        <p:spPr>
          <a:xfrm>
            <a:off x="299861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2" name="Text Placeholder 149">
            <a:extLst>
              <a:ext uri="{FF2B5EF4-FFF2-40B4-BE49-F238E27FC236}">
                <a16:creationId xmlns:a16="http://schemas.microsoft.com/office/drawing/2014/main" id="{36B0104E-847A-7BF5-5ED9-8E33FD7BC482}"/>
              </a:ext>
            </a:extLst>
          </p:cNvPr>
          <p:cNvSpPr>
            <a:spLocks noGrp="1"/>
          </p:cNvSpPr>
          <p:nvPr>
            <p:ph type="body" sz="quarter" idx="124" hasCustomPrompt="1"/>
          </p:nvPr>
        </p:nvSpPr>
        <p:spPr>
          <a:xfrm>
            <a:off x="299861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3" name="Text Placeholder 149">
            <a:extLst>
              <a:ext uri="{FF2B5EF4-FFF2-40B4-BE49-F238E27FC236}">
                <a16:creationId xmlns:a16="http://schemas.microsoft.com/office/drawing/2014/main" id="{E1A3C641-54D8-8B99-051F-67816CF11218}"/>
              </a:ext>
            </a:extLst>
          </p:cNvPr>
          <p:cNvSpPr>
            <a:spLocks noGrp="1"/>
          </p:cNvSpPr>
          <p:nvPr>
            <p:ph type="body" sz="quarter" idx="125" hasCustomPrompt="1"/>
          </p:nvPr>
        </p:nvSpPr>
        <p:spPr>
          <a:xfrm>
            <a:off x="299861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2" name="Text Placeholder 149">
            <a:extLst>
              <a:ext uri="{FF2B5EF4-FFF2-40B4-BE49-F238E27FC236}">
                <a16:creationId xmlns:a16="http://schemas.microsoft.com/office/drawing/2014/main" id="{399496FE-7D44-C6B8-6612-0BFAC4A256E0}"/>
              </a:ext>
            </a:extLst>
          </p:cNvPr>
          <p:cNvSpPr>
            <a:spLocks noGrp="1"/>
          </p:cNvSpPr>
          <p:nvPr>
            <p:ph type="body" sz="quarter" idx="126" hasCustomPrompt="1"/>
          </p:nvPr>
        </p:nvSpPr>
        <p:spPr>
          <a:xfrm>
            <a:off x="45511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3" name="Text Placeholder 149">
            <a:extLst>
              <a:ext uri="{FF2B5EF4-FFF2-40B4-BE49-F238E27FC236}">
                <a16:creationId xmlns:a16="http://schemas.microsoft.com/office/drawing/2014/main" id="{BA2F5722-00E4-7A3A-6548-CE0E14CCE1CB}"/>
              </a:ext>
            </a:extLst>
          </p:cNvPr>
          <p:cNvSpPr>
            <a:spLocks noGrp="1"/>
          </p:cNvSpPr>
          <p:nvPr>
            <p:ph type="body" sz="quarter" idx="127" hasCustomPrompt="1"/>
          </p:nvPr>
        </p:nvSpPr>
        <p:spPr>
          <a:xfrm>
            <a:off x="45511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4" name="Text Placeholder 149">
            <a:extLst>
              <a:ext uri="{FF2B5EF4-FFF2-40B4-BE49-F238E27FC236}">
                <a16:creationId xmlns:a16="http://schemas.microsoft.com/office/drawing/2014/main" id="{FA03C3F6-864E-DB96-C4A4-13CB4295E3B0}"/>
              </a:ext>
            </a:extLst>
          </p:cNvPr>
          <p:cNvSpPr>
            <a:spLocks noGrp="1"/>
          </p:cNvSpPr>
          <p:nvPr>
            <p:ph type="body" sz="quarter" idx="128" hasCustomPrompt="1"/>
          </p:nvPr>
        </p:nvSpPr>
        <p:spPr>
          <a:xfrm>
            <a:off x="45511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5" name="Text Placeholder 149">
            <a:extLst>
              <a:ext uri="{FF2B5EF4-FFF2-40B4-BE49-F238E27FC236}">
                <a16:creationId xmlns:a16="http://schemas.microsoft.com/office/drawing/2014/main" id="{5EF4D9AD-6D3A-B92B-D612-49AE30A4A628}"/>
              </a:ext>
            </a:extLst>
          </p:cNvPr>
          <p:cNvSpPr>
            <a:spLocks noGrp="1"/>
          </p:cNvSpPr>
          <p:nvPr>
            <p:ph type="body" sz="quarter" idx="129" hasCustomPrompt="1"/>
          </p:nvPr>
        </p:nvSpPr>
        <p:spPr>
          <a:xfrm>
            <a:off x="45511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6" name="Text Placeholder 149">
            <a:extLst>
              <a:ext uri="{FF2B5EF4-FFF2-40B4-BE49-F238E27FC236}">
                <a16:creationId xmlns:a16="http://schemas.microsoft.com/office/drawing/2014/main" id="{01A9C589-C5B6-46C5-B41E-803CCF878750}"/>
              </a:ext>
            </a:extLst>
          </p:cNvPr>
          <p:cNvSpPr>
            <a:spLocks noGrp="1"/>
          </p:cNvSpPr>
          <p:nvPr>
            <p:ph type="body" sz="quarter" idx="130" hasCustomPrompt="1"/>
          </p:nvPr>
        </p:nvSpPr>
        <p:spPr>
          <a:xfrm>
            <a:off x="45511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7" name="Text Placeholder 149">
            <a:extLst>
              <a:ext uri="{FF2B5EF4-FFF2-40B4-BE49-F238E27FC236}">
                <a16:creationId xmlns:a16="http://schemas.microsoft.com/office/drawing/2014/main" id="{41CDB132-AEB9-572F-5744-7E470E93D823}"/>
              </a:ext>
            </a:extLst>
          </p:cNvPr>
          <p:cNvSpPr>
            <a:spLocks noGrp="1"/>
          </p:cNvSpPr>
          <p:nvPr>
            <p:ph type="body" sz="quarter" idx="131" hasCustomPrompt="1"/>
          </p:nvPr>
        </p:nvSpPr>
        <p:spPr>
          <a:xfrm>
            <a:off x="45511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8" name="Text Placeholder 149">
            <a:extLst>
              <a:ext uri="{FF2B5EF4-FFF2-40B4-BE49-F238E27FC236}">
                <a16:creationId xmlns:a16="http://schemas.microsoft.com/office/drawing/2014/main" id="{0E861710-1C67-5E8B-3E2C-844640DAC9D1}"/>
              </a:ext>
            </a:extLst>
          </p:cNvPr>
          <p:cNvSpPr>
            <a:spLocks noGrp="1"/>
          </p:cNvSpPr>
          <p:nvPr>
            <p:ph type="body" sz="quarter" idx="132" hasCustomPrompt="1"/>
          </p:nvPr>
        </p:nvSpPr>
        <p:spPr>
          <a:xfrm>
            <a:off x="45511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9" name="Text Placeholder 149">
            <a:extLst>
              <a:ext uri="{FF2B5EF4-FFF2-40B4-BE49-F238E27FC236}">
                <a16:creationId xmlns:a16="http://schemas.microsoft.com/office/drawing/2014/main" id="{DD9F3C17-CEF3-E348-056C-47280659E5F7}"/>
              </a:ext>
            </a:extLst>
          </p:cNvPr>
          <p:cNvSpPr>
            <a:spLocks noGrp="1"/>
          </p:cNvSpPr>
          <p:nvPr>
            <p:ph type="body" sz="quarter" idx="133" hasCustomPrompt="1"/>
          </p:nvPr>
        </p:nvSpPr>
        <p:spPr>
          <a:xfrm>
            <a:off x="45511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0" name="Text Placeholder 149">
            <a:extLst>
              <a:ext uri="{FF2B5EF4-FFF2-40B4-BE49-F238E27FC236}">
                <a16:creationId xmlns:a16="http://schemas.microsoft.com/office/drawing/2014/main" id="{0F99C184-4A5B-EF55-6D9B-310AE199D649}"/>
              </a:ext>
            </a:extLst>
          </p:cNvPr>
          <p:cNvSpPr>
            <a:spLocks noGrp="1"/>
          </p:cNvSpPr>
          <p:nvPr>
            <p:ph type="body" sz="quarter" idx="134" hasCustomPrompt="1"/>
          </p:nvPr>
        </p:nvSpPr>
        <p:spPr>
          <a:xfrm>
            <a:off x="45511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1" name="Text Placeholder 149">
            <a:extLst>
              <a:ext uri="{FF2B5EF4-FFF2-40B4-BE49-F238E27FC236}">
                <a16:creationId xmlns:a16="http://schemas.microsoft.com/office/drawing/2014/main" id="{7B460CC7-D443-5144-3E1E-E16DBBD644BE}"/>
              </a:ext>
            </a:extLst>
          </p:cNvPr>
          <p:cNvSpPr>
            <a:spLocks noGrp="1"/>
          </p:cNvSpPr>
          <p:nvPr>
            <p:ph type="body" sz="quarter" idx="135" hasCustomPrompt="1"/>
          </p:nvPr>
        </p:nvSpPr>
        <p:spPr>
          <a:xfrm>
            <a:off x="61005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2" name="Text Placeholder 149">
            <a:extLst>
              <a:ext uri="{FF2B5EF4-FFF2-40B4-BE49-F238E27FC236}">
                <a16:creationId xmlns:a16="http://schemas.microsoft.com/office/drawing/2014/main" id="{6212A7C7-4487-929E-EB33-B389D86BC27C}"/>
              </a:ext>
            </a:extLst>
          </p:cNvPr>
          <p:cNvSpPr>
            <a:spLocks noGrp="1"/>
          </p:cNvSpPr>
          <p:nvPr>
            <p:ph type="body" sz="quarter" idx="136" hasCustomPrompt="1"/>
          </p:nvPr>
        </p:nvSpPr>
        <p:spPr>
          <a:xfrm>
            <a:off x="61005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3" name="Text Placeholder 149">
            <a:extLst>
              <a:ext uri="{FF2B5EF4-FFF2-40B4-BE49-F238E27FC236}">
                <a16:creationId xmlns:a16="http://schemas.microsoft.com/office/drawing/2014/main" id="{723520FD-C378-7F2A-3FDB-AA006758ADE5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61005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4" name="Text Placeholder 149">
            <a:extLst>
              <a:ext uri="{FF2B5EF4-FFF2-40B4-BE49-F238E27FC236}">
                <a16:creationId xmlns:a16="http://schemas.microsoft.com/office/drawing/2014/main" id="{B3F0C006-61E9-4FDB-1C00-5681BAD8DF31}"/>
              </a:ext>
            </a:extLst>
          </p:cNvPr>
          <p:cNvSpPr>
            <a:spLocks noGrp="1"/>
          </p:cNvSpPr>
          <p:nvPr>
            <p:ph type="body" sz="quarter" idx="138" hasCustomPrompt="1"/>
          </p:nvPr>
        </p:nvSpPr>
        <p:spPr>
          <a:xfrm>
            <a:off x="61005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5" name="Text Placeholder 149">
            <a:extLst>
              <a:ext uri="{FF2B5EF4-FFF2-40B4-BE49-F238E27FC236}">
                <a16:creationId xmlns:a16="http://schemas.microsoft.com/office/drawing/2014/main" id="{88FFCDAA-D6C1-CD61-D9B8-9B6B03B35431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61005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6" name="Text Placeholder 149">
            <a:extLst>
              <a:ext uri="{FF2B5EF4-FFF2-40B4-BE49-F238E27FC236}">
                <a16:creationId xmlns:a16="http://schemas.microsoft.com/office/drawing/2014/main" id="{34CD8423-E3AA-1D25-8BA3-51236CDE8158}"/>
              </a:ext>
            </a:extLst>
          </p:cNvPr>
          <p:cNvSpPr>
            <a:spLocks noGrp="1"/>
          </p:cNvSpPr>
          <p:nvPr>
            <p:ph type="body" sz="quarter" idx="140" hasCustomPrompt="1"/>
          </p:nvPr>
        </p:nvSpPr>
        <p:spPr>
          <a:xfrm>
            <a:off x="61005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7" name="Text Placeholder 149">
            <a:extLst>
              <a:ext uri="{FF2B5EF4-FFF2-40B4-BE49-F238E27FC236}">
                <a16:creationId xmlns:a16="http://schemas.microsoft.com/office/drawing/2014/main" id="{A477242D-9202-58C1-2F2B-C5DB3F6ED9A6}"/>
              </a:ext>
            </a:extLst>
          </p:cNvPr>
          <p:cNvSpPr>
            <a:spLocks noGrp="1"/>
          </p:cNvSpPr>
          <p:nvPr>
            <p:ph type="body" sz="quarter" idx="141" hasCustomPrompt="1"/>
          </p:nvPr>
        </p:nvSpPr>
        <p:spPr>
          <a:xfrm>
            <a:off x="61005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8" name="Text Placeholder 149">
            <a:extLst>
              <a:ext uri="{FF2B5EF4-FFF2-40B4-BE49-F238E27FC236}">
                <a16:creationId xmlns:a16="http://schemas.microsoft.com/office/drawing/2014/main" id="{821B4C51-047B-C48A-482E-E3664C6E664E}"/>
              </a:ext>
            </a:extLst>
          </p:cNvPr>
          <p:cNvSpPr>
            <a:spLocks noGrp="1"/>
          </p:cNvSpPr>
          <p:nvPr>
            <p:ph type="body" sz="quarter" idx="142" hasCustomPrompt="1"/>
          </p:nvPr>
        </p:nvSpPr>
        <p:spPr>
          <a:xfrm>
            <a:off x="61005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9" name="Text Placeholder 149">
            <a:extLst>
              <a:ext uri="{FF2B5EF4-FFF2-40B4-BE49-F238E27FC236}">
                <a16:creationId xmlns:a16="http://schemas.microsoft.com/office/drawing/2014/main" id="{365CED2D-5C6C-B267-1B84-4A050387D2BB}"/>
              </a:ext>
            </a:extLst>
          </p:cNvPr>
          <p:cNvSpPr>
            <a:spLocks noGrp="1"/>
          </p:cNvSpPr>
          <p:nvPr>
            <p:ph type="body" sz="quarter" idx="143" hasCustomPrompt="1"/>
          </p:nvPr>
        </p:nvSpPr>
        <p:spPr>
          <a:xfrm>
            <a:off x="61005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0" name="Text Placeholder 149">
            <a:extLst>
              <a:ext uri="{FF2B5EF4-FFF2-40B4-BE49-F238E27FC236}">
                <a16:creationId xmlns:a16="http://schemas.microsoft.com/office/drawing/2014/main" id="{4A2BF9C2-0778-41E1-75D8-EE8D17634D59}"/>
              </a:ext>
            </a:extLst>
          </p:cNvPr>
          <p:cNvSpPr>
            <a:spLocks noGrp="1"/>
          </p:cNvSpPr>
          <p:nvPr>
            <p:ph type="body" sz="quarter" idx="144" hasCustomPrompt="1"/>
          </p:nvPr>
        </p:nvSpPr>
        <p:spPr>
          <a:xfrm>
            <a:off x="765316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1" name="Text Placeholder 149">
            <a:extLst>
              <a:ext uri="{FF2B5EF4-FFF2-40B4-BE49-F238E27FC236}">
                <a16:creationId xmlns:a16="http://schemas.microsoft.com/office/drawing/2014/main" id="{CEC57BCE-A498-CB4A-E1A0-41262CF98B98}"/>
              </a:ext>
            </a:extLst>
          </p:cNvPr>
          <p:cNvSpPr>
            <a:spLocks noGrp="1"/>
          </p:cNvSpPr>
          <p:nvPr>
            <p:ph type="body" sz="quarter" idx="145" hasCustomPrompt="1"/>
          </p:nvPr>
        </p:nvSpPr>
        <p:spPr>
          <a:xfrm>
            <a:off x="765316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2" name="Text Placeholder 149">
            <a:extLst>
              <a:ext uri="{FF2B5EF4-FFF2-40B4-BE49-F238E27FC236}">
                <a16:creationId xmlns:a16="http://schemas.microsoft.com/office/drawing/2014/main" id="{CB10ECB0-B13A-F3B4-E6A0-57DC11CC8BC8}"/>
              </a:ext>
            </a:extLst>
          </p:cNvPr>
          <p:cNvSpPr>
            <a:spLocks noGrp="1"/>
          </p:cNvSpPr>
          <p:nvPr>
            <p:ph type="body" sz="quarter" idx="146" hasCustomPrompt="1"/>
          </p:nvPr>
        </p:nvSpPr>
        <p:spPr>
          <a:xfrm>
            <a:off x="765316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3" name="Text Placeholder 149">
            <a:extLst>
              <a:ext uri="{FF2B5EF4-FFF2-40B4-BE49-F238E27FC236}">
                <a16:creationId xmlns:a16="http://schemas.microsoft.com/office/drawing/2014/main" id="{BF42373F-D986-C7A2-D7EF-99D95DE075EA}"/>
              </a:ext>
            </a:extLst>
          </p:cNvPr>
          <p:cNvSpPr>
            <a:spLocks noGrp="1"/>
          </p:cNvSpPr>
          <p:nvPr>
            <p:ph type="body" sz="quarter" idx="147" hasCustomPrompt="1"/>
          </p:nvPr>
        </p:nvSpPr>
        <p:spPr>
          <a:xfrm>
            <a:off x="765316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4" name="Text Placeholder 149">
            <a:extLst>
              <a:ext uri="{FF2B5EF4-FFF2-40B4-BE49-F238E27FC236}">
                <a16:creationId xmlns:a16="http://schemas.microsoft.com/office/drawing/2014/main" id="{DC24E6CC-0BBD-C2E8-D412-BB742D60D2AA}"/>
              </a:ext>
            </a:extLst>
          </p:cNvPr>
          <p:cNvSpPr>
            <a:spLocks noGrp="1"/>
          </p:cNvSpPr>
          <p:nvPr>
            <p:ph type="body" sz="quarter" idx="148" hasCustomPrompt="1"/>
          </p:nvPr>
        </p:nvSpPr>
        <p:spPr>
          <a:xfrm>
            <a:off x="765316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6" name="Text Placeholder 149">
            <a:extLst>
              <a:ext uri="{FF2B5EF4-FFF2-40B4-BE49-F238E27FC236}">
                <a16:creationId xmlns:a16="http://schemas.microsoft.com/office/drawing/2014/main" id="{097AD303-D135-842C-DD10-B53279A75ABD}"/>
              </a:ext>
            </a:extLst>
          </p:cNvPr>
          <p:cNvSpPr>
            <a:spLocks noGrp="1"/>
          </p:cNvSpPr>
          <p:nvPr>
            <p:ph type="body" sz="quarter" idx="149" hasCustomPrompt="1"/>
          </p:nvPr>
        </p:nvSpPr>
        <p:spPr>
          <a:xfrm>
            <a:off x="765316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7" name="Text Placeholder 149">
            <a:extLst>
              <a:ext uri="{FF2B5EF4-FFF2-40B4-BE49-F238E27FC236}">
                <a16:creationId xmlns:a16="http://schemas.microsoft.com/office/drawing/2014/main" id="{3784C22C-DBD8-9E7B-F89D-0E18A61628F6}"/>
              </a:ext>
            </a:extLst>
          </p:cNvPr>
          <p:cNvSpPr>
            <a:spLocks noGrp="1"/>
          </p:cNvSpPr>
          <p:nvPr>
            <p:ph type="body" sz="quarter" idx="150" hasCustomPrompt="1"/>
          </p:nvPr>
        </p:nvSpPr>
        <p:spPr>
          <a:xfrm>
            <a:off x="765316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8" name="Text Placeholder 149">
            <a:extLst>
              <a:ext uri="{FF2B5EF4-FFF2-40B4-BE49-F238E27FC236}">
                <a16:creationId xmlns:a16="http://schemas.microsoft.com/office/drawing/2014/main" id="{24FABD39-997D-C43C-0D83-DA84C4E313A1}"/>
              </a:ext>
            </a:extLst>
          </p:cNvPr>
          <p:cNvSpPr>
            <a:spLocks noGrp="1"/>
          </p:cNvSpPr>
          <p:nvPr>
            <p:ph type="body" sz="quarter" idx="151" hasCustomPrompt="1"/>
          </p:nvPr>
        </p:nvSpPr>
        <p:spPr>
          <a:xfrm>
            <a:off x="765316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9" name="Text Placeholder 149">
            <a:extLst>
              <a:ext uri="{FF2B5EF4-FFF2-40B4-BE49-F238E27FC236}">
                <a16:creationId xmlns:a16="http://schemas.microsoft.com/office/drawing/2014/main" id="{07EEE1EA-1D76-EDF1-C043-68D9B341F03E}"/>
              </a:ext>
            </a:extLst>
          </p:cNvPr>
          <p:cNvSpPr>
            <a:spLocks noGrp="1"/>
          </p:cNvSpPr>
          <p:nvPr>
            <p:ph type="body" sz="quarter" idx="152" hasCustomPrompt="1"/>
          </p:nvPr>
        </p:nvSpPr>
        <p:spPr>
          <a:xfrm>
            <a:off x="765316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5176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 1 choice no JP - GF (Blue)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 Placeholder 149">
            <a:extLst>
              <a:ext uri="{FF2B5EF4-FFF2-40B4-BE49-F238E27FC236}">
                <a16:creationId xmlns:a16="http://schemas.microsoft.com/office/drawing/2014/main" id="{2DE8BDCA-E30F-4A29-DCC5-DC3FB8AE8B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8" name="Text Placeholder 149">
            <a:extLst>
              <a:ext uri="{FF2B5EF4-FFF2-40B4-BE49-F238E27FC236}">
                <a16:creationId xmlns:a16="http://schemas.microsoft.com/office/drawing/2014/main" id="{38D73FD9-BC32-B23E-7C20-AD73F5029869}"/>
              </a:ext>
            </a:extLst>
          </p:cNvPr>
          <p:cNvSpPr>
            <a:spLocks noGrp="1"/>
          </p:cNvSpPr>
          <p:nvPr>
            <p:ph type="body" sz="quarter" idx="109" hasCustomPrompt="1"/>
          </p:nvPr>
        </p:nvSpPr>
        <p:spPr>
          <a:xfrm>
            <a:off x="144858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9" name="Text Placeholder 149">
            <a:extLst>
              <a:ext uri="{FF2B5EF4-FFF2-40B4-BE49-F238E27FC236}">
                <a16:creationId xmlns:a16="http://schemas.microsoft.com/office/drawing/2014/main" id="{837E8C1F-030E-A82A-9626-1CAACB269B1E}"/>
              </a:ext>
            </a:extLst>
          </p:cNvPr>
          <p:cNvSpPr>
            <a:spLocks noGrp="1"/>
          </p:cNvSpPr>
          <p:nvPr>
            <p:ph type="body" sz="quarter" idx="110" hasCustomPrompt="1"/>
          </p:nvPr>
        </p:nvSpPr>
        <p:spPr>
          <a:xfrm>
            <a:off x="144858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0" name="Text Placeholder 149">
            <a:extLst>
              <a:ext uri="{FF2B5EF4-FFF2-40B4-BE49-F238E27FC236}">
                <a16:creationId xmlns:a16="http://schemas.microsoft.com/office/drawing/2014/main" id="{F2556B21-E719-9EC8-B959-4FF95597939E}"/>
              </a:ext>
            </a:extLst>
          </p:cNvPr>
          <p:cNvSpPr>
            <a:spLocks noGrp="1"/>
          </p:cNvSpPr>
          <p:nvPr>
            <p:ph type="body" sz="quarter" idx="111" hasCustomPrompt="1"/>
          </p:nvPr>
        </p:nvSpPr>
        <p:spPr>
          <a:xfrm>
            <a:off x="144858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1" name="Text Placeholder 149">
            <a:extLst>
              <a:ext uri="{FF2B5EF4-FFF2-40B4-BE49-F238E27FC236}">
                <a16:creationId xmlns:a16="http://schemas.microsoft.com/office/drawing/2014/main" id="{439596E2-5FE5-A353-85BA-BE33AEE20323}"/>
              </a:ext>
            </a:extLst>
          </p:cNvPr>
          <p:cNvSpPr>
            <a:spLocks noGrp="1"/>
          </p:cNvSpPr>
          <p:nvPr>
            <p:ph type="body" sz="quarter" idx="112" hasCustomPrompt="1"/>
          </p:nvPr>
        </p:nvSpPr>
        <p:spPr>
          <a:xfrm>
            <a:off x="144858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2" name="Text Placeholder 149">
            <a:extLst>
              <a:ext uri="{FF2B5EF4-FFF2-40B4-BE49-F238E27FC236}">
                <a16:creationId xmlns:a16="http://schemas.microsoft.com/office/drawing/2014/main" id="{8D579B27-FE33-E41D-1DE2-94910F3DDAF4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144858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3" name="Text Placeholder 149">
            <a:extLst>
              <a:ext uri="{FF2B5EF4-FFF2-40B4-BE49-F238E27FC236}">
                <a16:creationId xmlns:a16="http://schemas.microsoft.com/office/drawing/2014/main" id="{4FB21B0E-7012-C7CD-B2A5-4215870613CB}"/>
              </a:ext>
            </a:extLst>
          </p:cNvPr>
          <p:cNvSpPr>
            <a:spLocks noGrp="1"/>
          </p:cNvSpPr>
          <p:nvPr>
            <p:ph type="body" sz="quarter" idx="114" hasCustomPrompt="1"/>
          </p:nvPr>
        </p:nvSpPr>
        <p:spPr>
          <a:xfrm>
            <a:off x="144858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4" name="Text Placeholder 149">
            <a:extLst>
              <a:ext uri="{FF2B5EF4-FFF2-40B4-BE49-F238E27FC236}">
                <a16:creationId xmlns:a16="http://schemas.microsoft.com/office/drawing/2014/main" id="{05783B30-ACFC-914E-5405-DF9B86FE8494}"/>
              </a:ext>
            </a:extLst>
          </p:cNvPr>
          <p:cNvSpPr>
            <a:spLocks noGrp="1"/>
          </p:cNvSpPr>
          <p:nvPr>
            <p:ph type="body" sz="quarter" idx="115" hasCustomPrompt="1"/>
          </p:nvPr>
        </p:nvSpPr>
        <p:spPr>
          <a:xfrm>
            <a:off x="144858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5" name="Text Placeholder 149">
            <a:extLst>
              <a:ext uri="{FF2B5EF4-FFF2-40B4-BE49-F238E27FC236}">
                <a16:creationId xmlns:a16="http://schemas.microsoft.com/office/drawing/2014/main" id="{6778A398-B839-FA35-977A-18643532534E}"/>
              </a:ext>
            </a:extLst>
          </p:cNvPr>
          <p:cNvSpPr>
            <a:spLocks noGrp="1"/>
          </p:cNvSpPr>
          <p:nvPr>
            <p:ph type="body" sz="quarter" idx="116" hasCustomPrompt="1"/>
          </p:nvPr>
        </p:nvSpPr>
        <p:spPr>
          <a:xfrm>
            <a:off x="144858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6" name="Text Placeholder 149">
            <a:extLst>
              <a:ext uri="{FF2B5EF4-FFF2-40B4-BE49-F238E27FC236}">
                <a16:creationId xmlns:a16="http://schemas.microsoft.com/office/drawing/2014/main" id="{9C642D9D-D1AA-B6A4-7904-2C6E6A424EE3}"/>
              </a:ext>
            </a:extLst>
          </p:cNvPr>
          <p:cNvSpPr>
            <a:spLocks noGrp="1"/>
          </p:cNvSpPr>
          <p:nvPr>
            <p:ph type="body" sz="quarter" idx="117" hasCustomPrompt="1"/>
          </p:nvPr>
        </p:nvSpPr>
        <p:spPr>
          <a:xfrm>
            <a:off x="299861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7" name="Text Placeholder 149">
            <a:extLst>
              <a:ext uri="{FF2B5EF4-FFF2-40B4-BE49-F238E27FC236}">
                <a16:creationId xmlns:a16="http://schemas.microsoft.com/office/drawing/2014/main" id="{46F9CDA4-C114-2DD0-A81C-9A216B812684}"/>
              </a:ext>
            </a:extLst>
          </p:cNvPr>
          <p:cNvSpPr>
            <a:spLocks noGrp="1"/>
          </p:cNvSpPr>
          <p:nvPr>
            <p:ph type="body" sz="quarter" idx="118" hasCustomPrompt="1"/>
          </p:nvPr>
        </p:nvSpPr>
        <p:spPr>
          <a:xfrm>
            <a:off x="299861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8" name="Text Placeholder 149">
            <a:extLst>
              <a:ext uri="{FF2B5EF4-FFF2-40B4-BE49-F238E27FC236}">
                <a16:creationId xmlns:a16="http://schemas.microsoft.com/office/drawing/2014/main" id="{DC3997C6-D243-F391-87B5-84840A7EC012}"/>
              </a:ext>
            </a:extLst>
          </p:cNvPr>
          <p:cNvSpPr>
            <a:spLocks noGrp="1"/>
          </p:cNvSpPr>
          <p:nvPr>
            <p:ph type="body" sz="quarter" idx="119" hasCustomPrompt="1"/>
          </p:nvPr>
        </p:nvSpPr>
        <p:spPr>
          <a:xfrm>
            <a:off x="299861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9" name="Text Placeholder 149">
            <a:extLst>
              <a:ext uri="{FF2B5EF4-FFF2-40B4-BE49-F238E27FC236}">
                <a16:creationId xmlns:a16="http://schemas.microsoft.com/office/drawing/2014/main" id="{DD618309-31AB-9041-C582-24862140FA6B}"/>
              </a:ext>
            </a:extLst>
          </p:cNvPr>
          <p:cNvSpPr>
            <a:spLocks noGrp="1"/>
          </p:cNvSpPr>
          <p:nvPr>
            <p:ph type="body" sz="quarter" idx="120" hasCustomPrompt="1"/>
          </p:nvPr>
        </p:nvSpPr>
        <p:spPr>
          <a:xfrm>
            <a:off x="299861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0" name="Text Placeholder 149">
            <a:extLst>
              <a:ext uri="{FF2B5EF4-FFF2-40B4-BE49-F238E27FC236}">
                <a16:creationId xmlns:a16="http://schemas.microsoft.com/office/drawing/2014/main" id="{57091134-FC7F-DCF8-AC3A-615DF8D81599}"/>
              </a:ext>
            </a:extLst>
          </p:cNvPr>
          <p:cNvSpPr>
            <a:spLocks noGrp="1"/>
          </p:cNvSpPr>
          <p:nvPr>
            <p:ph type="body" sz="quarter" idx="121" hasCustomPrompt="1"/>
          </p:nvPr>
        </p:nvSpPr>
        <p:spPr>
          <a:xfrm>
            <a:off x="299861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1" name="Text Placeholder 149">
            <a:extLst>
              <a:ext uri="{FF2B5EF4-FFF2-40B4-BE49-F238E27FC236}">
                <a16:creationId xmlns:a16="http://schemas.microsoft.com/office/drawing/2014/main" id="{416A80AA-CF96-56AA-94EC-581661C5CC97}"/>
              </a:ext>
            </a:extLst>
          </p:cNvPr>
          <p:cNvSpPr>
            <a:spLocks noGrp="1"/>
          </p:cNvSpPr>
          <p:nvPr>
            <p:ph type="body" sz="quarter" idx="122" hasCustomPrompt="1"/>
          </p:nvPr>
        </p:nvSpPr>
        <p:spPr>
          <a:xfrm>
            <a:off x="299861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2" name="Text Placeholder 149">
            <a:extLst>
              <a:ext uri="{FF2B5EF4-FFF2-40B4-BE49-F238E27FC236}">
                <a16:creationId xmlns:a16="http://schemas.microsoft.com/office/drawing/2014/main" id="{2007D8C9-F9CD-9AA1-8CB6-78F087D62DFB}"/>
              </a:ext>
            </a:extLst>
          </p:cNvPr>
          <p:cNvSpPr>
            <a:spLocks noGrp="1"/>
          </p:cNvSpPr>
          <p:nvPr>
            <p:ph type="body" sz="quarter" idx="123" hasCustomPrompt="1"/>
          </p:nvPr>
        </p:nvSpPr>
        <p:spPr>
          <a:xfrm>
            <a:off x="299861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3" name="Text Placeholder 149">
            <a:extLst>
              <a:ext uri="{FF2B5EF4-FFF2-40B4-BE49-F238E27FC236}">
                <a16:creationId xmlns:a16="http://schemas.microsoft.com/office/drawing/2014/main" id="{08090CC6-06E0-013A-F588-970417B4E16E}"/>
              </a:ext>
            </a:extLst>
          </p:cNvPr>
          <p:cNvSpPr>
            <a:spLocks noGrp="1"/>
          </p:cNvSpPr>
          <p:nvPr>
            <p:ph type="body" sz="quarter" idx="124" hasCustomPrompt="1"/>
          </p:nvPr>
        </p:nvSpPr>
        <p:spPr>
          <a:xfrm>
            <a:off x="299861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2" name="Text Placeholder 149">
            <a:extLst>
              <a:ext uri="{FF2B5EF4-FFF2-40B4-BE49-F238E27FC236}">
                <a16:creationId xmlns:a16="http://schemas.microsoft.com/office/drawing/2014/main" id="{AA93904D-2806-4CCB-6A1A-99D4FBBFDCB5}"/>
              </a:ext>
            </a:extLst>
          </p:cNvPr>
          <p:cNvSpPr>
            <a:spLocks noGrp="1"/>
          </p:cNvSpPr>
          <p:nvPr>
            <p:ph type="body" sz="quarter" idx="125" hasCustomPrompt="1"/>
          </p:nvPr>
        </p:nvSpPr>
        <p:spPr>
          <a:xfrm>
            <a:off x="299861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3" name="Text Placeholder 149">
            <a:extLst>
              <a:ext uri="{FF2B5EF4-FFF2-40B4-BE49-F238E27FC236}">
                <a16:creationId xmlns:a16="http://schemas.microsoft.com/office/drawing/2014/main" id="{DA9BF2BE-8634-5EC8-190E-308DC4E84E64}"/>
              </a:ext>
            </a:extLst>
          </p:cNvPr>
          <p:cNvSpPr>
            <a:spLocks noGrp="1"/>
          </p:cNvSpPr>
          <p:nvPr>
            <p:ph type="body" sz="quarter" idx="126" hasCustomPrompt="1"/>
          </p:nvPr>
        </p:nvSpPr>
        <p:spPr>
          <a:xfrm>
            <a:off x="45511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4" name="Text Placeholder 149">
            <a:extLst>
              <a:ext uri="{FF2B5EF4-FFF2-40B4-BE49-F238E27FC236}">
                <a16:creationId xmlns:a16="http://schemas.microsoft.com/office/drawing/2014/main" id="{6F0A4489-79B8-3107-EB74-12A3E6CC5B7E}"/>
              </a:ext>
            </a:extLst>
          </p:cNvPr>
          <p:cNvSpPr>
            <a:spLocks noGrp="1"/>
          </p:cNvSpPr>
          <p:nvPr>
            <p:ph type="body" sz="quarter" idx="127" hasCustomPrompt="1"/>
          </p:nvPr>
        </p:nvSpPr>
        <p:spPr>
          <a:xfrm>
            <a:off x="45511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5" name="Text Placeholder 149">
            <a:extLst>
              <a:ext uri="{FF2B5EF4-FFF2-40B4-BE49-F238E27FC236}">
                <a16:creationId xmlns:a16="http://schemas.microsoft.com/office/drawing/2014/main" id="{6D757E24-1E69-7D98-EEEC-5D5DB79E7839}"/>
              </a:ext>
            </a:extLst>
          </p:cNvPr>
          <p:cNvSpPr>
            <a:spLocks noGrp="1"/>
          </p:cNvSpPr>
          <p:nvPr>
            <p:ph type="body" sz="quarter" idx="128" hasCustomPrompt="1"/>
          </p:nvPr>
        </p:nvSpPr>
        <p:spPr>
          <a:xfrm>
            <a:off x="45511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6" name="Text Placeholder 149">
            <a:extLst>
              <a:ext uri="{FF2B5EF4-FFF2-40B4-BE49-F238E27FC236}">
                <a16:creationId xmlns:a16="http://schemas.microsoft.com/office/drawing/2014/main" id="{9A23BC36-4C6D-D860-5B20-88420439B58B}"/>
              </a:ext>
            </a:extLst>
          </p:cNvPr>
          <p:cNvSpPr>
            <a:spLocks noGrp="1"/>
          </p:cNvSpPr>
          <p:nvPr>
            <p:ph type="body" sz="quarter" idx="129" hasCustomPrompt="1"/>
          </p:nvPr>
        </p:nvSpPr>
        <p:spPr>
          <a:xfrm>
            <a:off x="45511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7" name="Text Placeholder 149">
            <a:extLst>
              <a:ext uri="{FF2B5EF4-FFF2-40B4-BE49-F238E27FC236}">
                <a16:creationId xmlns:a16="http://schemas.microsoft.com/office/drawing/2014/main" id="{98F60AB8-744F-6979-28A1-8538559CD750}"/>
              </a:ext>
            </a:extLst>
          </p:cNvPr>
          <p:cNvSpPr>
            <a:spLocks noGrp="1"/>
          </p:cNvSpPr>
          <p:nvPr>
            <p:ph type="body" sz="quarter" idx="130" hasCustomPrompt="1"/>
          </p:nvPr>
        </p:nvSpPr>
        <p:spPr>
          <a:xfrm>
            <a:off x="45511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8" name="Text Placeholder 149">
            <a:extLst>
              <a:ext uri="{FF2B5EF4-FFF2-40B4-BE49-F238E27FC236}">
                <a16:creationId xmlns:a16="http://schemas.microsoft.com/office/drawing/2014/main" id="{5F9A0ABE-01AE-D20F-06A2-A509FF968653}"/>
              </a:ext>
            </a:extLst>
          </p:cNvPr>
          <p:cNvSpPr>
            <a:spLocks noGrp="1"/>
          </p:cNvSpPr>
          <p:nvPr>
            <p:ph type="body" sz="quarter" idx="131" hasCustomPrompt="1"/>
          </p:nvPr>
        </p:nvSpPr>
        <p:spPr>
          <a:xfrm>
            <a:off x="45511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9" name="Text Placeholder 149">
            <a:extLst>
              <a:ext uri="{FF2B5EF4-FFF2-40B4-BE49-F238E27FC236}">
                <a16:creationId xmlns:a16="http://schemas.microsoft.com/office/drawing/2014/main" id="{263600B5-107B-2733-0526-FEAD1CA35E4B}"/>
              </a:ext>
            </a:extLst>
          </p:cNvPr>
          <p:cNvSpPr>
            <a:spLocks noGrp="1"/>
          </p:cNvSpPr>
          <p:nvPr>
            <p:ph type="body" sz="quarter" idx="132" hasCustomPrompt="1"/>
          </p:nvPr>
        </p:nvSpPr>
        <p:spPr>
          <a:xfrm>
            <a:off x="45511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0" name="Text Placeholder 149">
            <a:extLst>
              <a:ext uri="{FF2B5EF4-FFF2-40B4-BE49-F238E27FC236}">
                <a16:creationId xmlns:a16="http://schemas.microsoft.com/office/drawing/2014/main" id="{3C04C332-E6A7-2FDF-9A06-DBC85C7D6483}"/>
              </a:ext>
            </a:extLst>
          </p:cNvPr>
          <p:cNvSpPr>
            <a:spLocks noGrp="1"/>
          </p:cNvSpPr>
          <p:nvPr>
            <p:ph type="body" sz="quarter" idx="133" hasCustomPrompt="1"/>
          </p:nvPr>
        </p:nvSpPr>
        <p:spPr>
          <a:xfrm>
            <a:off x="45511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1" name="Text Placeholder 149">
            <a:extLst>
              <a:ext uri="{FF2B5EF4-FFF2-40B4-BE49-F238E27FC236}">
                <a16:creationId xmlns:a16="http://schemas.microsoft.com/office/drawing/2014/main" id="{463DDBD8-80C5-AF93-B127-E9C5BE885419}"/>
              </a:ext>
            </a:extLst>
          </p:cNvPr>
          <p:cNvSpPr>
            <a:spLocks noGrp="1"/>
          </p:cNvSpPr>
          <p:nvPr>
            <p:ph type="body" sz="quarter" idx="134" hasCustomPrompt="1"/>
          </p:nvPr>
        </p:nvSpPr>
        <p:spPr>
          <a:xfrm>
            <a:off x="45511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2" name="Text Placeholder 149">
            <a:extLst>
              <a:ext uri="{FF2B5EF4-FFF2-40B4-BE49-F238E27FC236}">
                <a16:creationId xmlns:a16="http://schemas.microsoft.com/office/drawing/2014/main" id="{80F040DB-AC0D-2E4D-79B0-C6782FB7320F}"/>
              </a:ext>
            </a:extLst>
          </p:cNvPr>
          <p:cNvSpPr>
            <a:spLocks noGrp="1"/>
          </p:cNvSpPr>
          <p:nvPr>
            <p:ph type="body" sz="quarter" idx="135" hasCustomPrompt="1"/>
          </p:nvPr>
        </p:nvSpPr>
        <p:spPr>
          <a:xfrm>
            <a:off x="61005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3" name="Text Placeholder 149">
            <a:extLst>
              <a:ext uri="{FF2B5EF4-FFF2-40B4-BE49-F238E27FC236}">
                <a16:creationId xmlns:a16="http://schemas.microsoft.com/office/drawing/2014/main" id="{A9829223-21FF-146C-49AD-EDF5C1A2E956}"/>
              </a:ext>
            </a:extLst>
          </p:cNvPr>
          <p:cNvSpPr>
            <a:spLocks noGrp="1"/>
          </p:cNvSpPr>
          <p:nvPr>
            <p:ph type="body" sz="quarter" idx="136" hasCustomPrompt="1"/>
          </p:nvPr>
        </p:nvSpPr>
        <p:spPr>
          <a:xfrm>
            <a:off x="61005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4" name="Text Placeholder 149">
            <a:extLst>
              <a:ext uri="{FF2B5EF4-FFF2-40B4-BE49-F238E27FC236}">
                <a16:creationId xmlns:a16="http://schemas.microsoft.com/office/drawing/2014/main" id="{4E2E08EC-5FF1-D01D-3ABA-8999EE2D4CAB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61005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5" name="Text Placeholder 149">
            <a:extLst>
              <a:ext uri="{FF2B5EF4-FFF2-40B4-BE49-F238E27FC236}">
                <a16:creationId xmlns:a16="http://schemas.microsoft.com/office/drawing/2014/main" id="{96C3F9E6-461A-9DBD-E5C9-C34A8E1F3497}"/>
              </a:ext>
            </a:extLst>
          </p:cNvPr>
          <p:cNvSpPr>
            <a:spLocks noGrp="1"/>
          </p:cNvSpPr>
          <p:nvPr>
            <p:ph type="body" sz="quarter" idx="138" hasCustomPrompt="1"/>
          </p:nvPr>
        </p:nvSpPr>
        <p:spPr>
          <a:xfrm>
            <a:off x="61005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6" name="Text Placeholder 149">
            <a:extLst>
              <a:ext uri="{FF2B5EF4-FFF2-40B4-BE49-F238E27FC236}">
                <a16:creationId xmlns:a16="http://schemas.microsoft.com/office/drawing/2014/main" id="{09BD881F-15C0-6078-81C4-37864D033F51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61005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7" name="Text Placeholder 149">
            <a:extLst>
              <a:ext uri="{FF2B5EF4-FFF2-40B4-BE49-F238E27FC236}">
                <a16:creationId xmlns:a16="http://schemas.microsoft.com/office/drawing/2014/main" id="{F4CF323E-4B4B-F63A-FBE7-9EC6E7236806}"/>
              </a:ext>
            </a:extLst>
          </p:cNvPr>
          <p:cNvSpPr>
            <a:spLocks noGrp="1"/>
          </p:cNvSpPr>
          <p:nvPr>
            <p:ph type="body" sz="quarter" idx="140" hasCustomPrompt="1"/>
          </p:nvPr>
        </p:nvSpPr>
        <p:spPr>
          <a:xfrm>
            <a:off x="61005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8" name="Text Placeholder 149">
            <a:extLst>
              <a:ext uri="{FF2B5EF4-FFF2-40B4-BE49-F238E27FC236}">
                <a16:creationId xmlns:a16="http://schemas.microsoft.com/office/drawing/2014/main" id="{358477D0-7807-F845-2A42-7EA92E403DD0}"/>
              </a:ext>
            </a:extLst>
          </p:cNvPr>
          <p:cNvSpPr>
            <a:spLocks noGrp="1"/>
          </p:cNvSpPr>
          <p:nvPr>
            <p:ph type="body" sz="quarter" idx="141" hasCustomPrompt="1"/>
          </p:nvPr>
        </p:nvSpPr>
        <p:spPr>
          <a:xfrm>
            <a:off x="61005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9" name="Text Placeholder 149">
            <a:extLst>
              <a:ext uri="{FF2B5EF4-FFF2-40B4-BE49-F238E27FC236}">
                <a16:creationId xmlns:a16="http://schemas.microsoft.com/office/drawing/2014/main" id="{A4F43E7A-4967-654F-C931-966C87301485}"/>
              </a:ext>
            </a:extLst>
          </p:cNvPr>
          <p:cNvSpPr>
            <a:spLocks noGrp="1"/>
          </p:cNvSpPr>
          <p:nvPr>
            <p:ph type="body" sz="quarter" idx="142" hasCustomPrompt="1"/>
          </p:nvPr>
        </p:nvSpPr>
        <p:spPr>
          <a:xfrm>
            <a:off x="61005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0" name="Text Placeholder 149">
            <a:extLst>
              <a:ext uri="{FF2B5EF4-FFF2-40B4-BE49-F238E27FC236}">
                <a16:creationId xmlns:a16="http://schemas.microsoft.com/office/drawing/2014/main" id="{B9D32D06-B683-BB99-DCE1-26768450EB7B}"/>
              </a:ext>
            </a:extLst>
          </p:cNvPr>
          <p:cNvSpPr>
            <a:spLocks noGrp="1"/>
          </p:cNvSpPr>
          <p:nvPr>
            <p:ph type="body" sz="quarter" idx="143" hasCustomPrompt="1"/>
          </p:nvPr>
        </p:nvSpPr>
        <p:spPr>
          <a:xfrm>
            <a:off x="61005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1" name="Text Placeholder 149">
            <a:extLst>
              <a:ext uri="{FF2B5EF4-FFF2-40B4-BE49-F238E27FC236}">
                <a16:creationId xmlns:a16="http://schemas.microsoft.com/office/drawing/2014/main" id="{1CBFDF36-66C1-6E93-36EF-A2207A9B286C}"/>
              </a:ext>
            </a:extLst>
          </p:cNvPr>
          <p:cNvSpPr>
            <a:spLocks noGrp="1"/>
          </p:cNvSpPr>
          <p:nvPr>
            <p:ph type="body" sz="quarter" idx="144" hasCustomPrompt="1"/>
          </p:nvPr>
        </p:nvSpPr>
        <p:spPr>
          <a:xfrm>
            <a:off x="765316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2" name="Text Placeholder 149">
            <a:extLst>
              <a:ext uri="{FF2B5EF4-FFF2-40B4-BE49-F238E27FC236}">
                <a16:creationId xmlns:a16="http://schemas.microsoft.com/office/drawing/2014/main" id="{DFE820EA-9460-7A11-4865-4251E787AF6B}"/>
              </a:ext>
            </a:extLst>
          </p:cNvPr>
          <p:cNvSpPr>
            <a:spLocks noGrp="1"/>
          </p:cNvSpPr>
          <p:nvPr>
            <p:ph type="body" sz="quarter" idx="145" hasCustomPrompt="1"/>
          </p:nvPr>
        </p:nvSpPr>
        <p:spPr>
          <a:xfrm>
            <a:off x="765316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3" name="Text Placeholder 149">
            <a:extLst>
              <a:ext uri="{FF2B5EF4-FFF2-40B4-BE49-F238E27FC236}">
                <a16:creationId xmlns:a16="http://schemas.microsoft.com/office/drawing/2014/main" id="{E00189FD-F2DB-46FE-8905-C3106CE980BF}"/>
              </a:ext>
            </a:extLst>
          </p:cNvPr>
          <p:cNvSpPr>
            <a:spLocks noGrp="1"/>
          </p:cNvSpPr>
          <p:nvPr>
            <p:ph type="body" sz="quarter" idx="146" hasCustomPrompt="1"/>
          </p:nvPr>
        </p:nvSpPr>
        <p:spPr>
          <a:xfrm>
            <a:off x="765316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4" name="Text Placeholder 149">
            <a:extLst>
              <a:ext uri="{FF2B5EF4-FFF2-40B4-BE49-F238E27FC236}">
                <a16:creationId xmlns:a16="http://schemas.microsoft.com/office/drawing/2014/main" id="{CDA26F72-C231-4E76-4E52-3BFE2E5D1A44}"/>
              </a:ext>
            </a:extLst>
          </p:cNvPr>
          <p:cNvSpPr>
            <a:spLocks noGrp="1"/>
          </p:cNvSpPr>
          <p:nvPr>
            <p:ph type="body" sz="quarter" idx="147" hasCustomPrompt="1"/>
          </p:nvPr>
        </p:nvSpPr>
        <p:spPr>
          <a:xfrm>
            <a:off x="765316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6" name="Text Placeholder 149">
            <a:extLst>
              <a:ext uri="{FF2B5EF4-FFF2-40B4-BE49-F238E27FC236}">
                <a16:creationId xmlns:a16="http://schemas.microsoft.com/office/drawing/2014/main" id="{E28002C5-65D9-7657-EE83-CBBF9AE31C70}"/>
              </a:ext>
            </a:extLst>
          </p:cNvPr>
          <p:cNvSpPr>
            <a:spLocks noGrp="1"/>
          </p:cNvSpPr>
          <p:nvPr>
            <p:ph type="body" sz="quarter" idx="148" hasCustomPrompt="1"/>
          </p:nvPr>
        </p:nvSpPr>
        <p:spPr>
          <a:xfrm>
            <a:off x="765316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7" name="Text Placeholder 149">
            <a:extLst>
              <a:ext uri="{FF2B5EF4-FFF2-40B4-BE49-F238E27FC236}">
                <a16:creationId xmlns:a16="http://schemas.microsoft.com/office/drawing/2014/main" id="{2A9FE9EB-B576-5357-13EB-366A1A9BF11A}"/>
              </a:ext>
            </a:extLst>
          </p:cNvPr>
          <p:cNvSpPr>
            <a:spLocks noGrp="1"/>
          </p:cNvSpPr>
          <p:nvPr>
            <p:ph type="body" sz="quarter" idx="149" hasCustomPrompt="1"/>
          </p:nvPr>
        </p:nvSpPr>
        <p:spPr>
          <a:xfrm>
            <a:off x="765316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8" name="Text Placeholder 149">
            <a:extLst>
              <a:ext uri="{FF2B5EF4-FFF2-40B4-BE49-F238E27FC236}">
                <a16:creationId xmlns:a16="http://schemas.microsoft.com/office/drawing/2014/main" id="{403A0B58-56D9-A1BB-6074-693A528928BB}"/>
              </a:ext>
            </a:extLst>
          </p:cNvPr>
          <p:cNvSpPr>
            <a:spLocks noGrp="1"/>
          </p:cNvSpPr>
          <p:nvPr>
            <p:ph type="body" sz="quarter" idx="150" hasCustomPrompt="1"/>
          </p:nvPr>
        </p:nvSpPr>
        <p:spPr>
          <a:xfrm>
            <a:off x="765316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9" name="Text Placeholder 149">
            <a:extLst>
              <a:ext uri="{FF2B5EF4-FFF2-40B4-BE49-F238E27FC236}">
                <a16:creationId xmlns:a16="http://schemas.microsoft.com/office/drawing/2014/main" id="{0AC3F238-B18A-048D-790B-17AFD802637B}"/>
              </a:ext>
            </a:extLst>
          </p:cNvPr>
          <p:cNvSpPr>
            <a:spLocks noGrp="1"/>
          </p:cNvSpPr>
          <p:nvPr>
            <p:ph type="body" sz="quarter" idx="151" hasCustomPrompt="1"/>
          </p:nvPr>
        </p:nvSpPr>
        <p:spPr>
          <a:xfrm>
            <a:off x="765316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20" name="Text Placeholder 149">
            <a:extLst>
              <a:ext uri="{FF2B5EF4-FFF2-40B4-BE49-F238E27FC236}">
                <a16:creationId xmlns:a16="http://schemas.microsoft.com/office/drawing/2014/main" id="{B862D5D4-7B34-8E02-B1A3-98B96F513AFA}"/>
              </a:ext>
            </a:extLst>
          </p:cNvPr>
          <p:cNvSpPr>
            <a:spLocks noGrp="1"/>
          </p:cNvSpPr>
          <p:nvPr>
            <p:ph type="body" sz="quarter" idx="152" hasCustomPrompt="1"/>
          </p:nvPr>
        </p:nvSpPr>
        <p:spPr>
          <a:xfrm>
            <a:off x="765316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21" name="Text Placeholder 214">
            <a:extLst>
              <a:ext uri="{FF2B5EF4-FFF2-40B4-BE49-F238E27FC236}">
                <a16:creationId xmlns:a16="http://schemas.microsoft.com/office/drawing/2014/main" id="{485B9964-2312-BC69-893C-BBA087D4C211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</p:spTree>
    <p:extLst>
      <p:ext uri="{BB962C8B-B14F-4D97-AF65-F5344CB8AC3E}">
        <p14:creationId xmlns:p14="http://schemas.microsoft.com/office/powerpoint/2010/main" val="1858259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9F97A27-CA86-1FEC-CBB9-8F5BCE33B971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rcRect/>
          <a:stretch/>
        </p:blipFill>
        <p:spPr>
          <a:xfrm>
            <a:off x="10119233" y="404467"/>
            <a:ext cx="162000" cy="162000"/>
          </a:xfrm>
          <a:prstGeom prst="rect">
            <a:avLst/>
          </a:prstGeom>
        </p:spPr>
      </p:pic>
      <p:pic>
        <p:nvPicPr>
          <p:cNvPr id="6" name="Picture 5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43CEBCCE-1C48-0385-EE86-BE547FC7E0B5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10119233" y="182665"/>
            <a:ext cx="162000" cy="1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61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5" r:id="rId2"/>
    <p:sldLayoutId id="2147483666" r:id="rId3"/>
    <p:sldLayoutId id="2147483667" r:id="rId4"/>
    <p:sldLayoutId id="2147483668" r:id="rId5"/>
    <p:sldLayoutId id="2147483670" r:id="rId6"/>
    <p:sldLayoutId id="2147483669" r:id="rId7"/>
    <p:sldLayoutId id="2147483671" r:id="rId8"/>
    <p:sldLayoutId id="2147483672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A718C5D-E53E-AC63-1476-D604832A85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GFDF Chicken Wrap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D64C5E-C036-CCF4-FE5A-16689EC382ED}"/>
              </a:ext>
            </a:extLst>
          </p:cNvPr>
          <p:cNvSpPr>
            <a:spLocks noGrp="1"/>
          </p:cNvSpPr>
          <p:nvPr>
            <p:ph type="body" sz="quarter" idx="109"/>
          </p:nvPr>
        </p:nvSpPr>
        <p:spPr/>
        <p:txBody>
          <a:bodyPr/>
          <a:lstStyle/>
          <a:p>
            <a:r>
              <a:rPr lang="en-GB" dirty="0"/>
              <a:t>GFDF Pasta Salad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A721CE-733C-7F89-21C8-50A0BC10B783}"/>
              </a:ext>
            </a:extLst>
          </p:cNvPr>
          <p:cNvSpPr>
            <a:spLocks noGrp="1"/>
          </p:cNvSpPr>
          <p:nvPr>
            <p:ph type="body" sz="quarter" idx="110"/>
          </p:nvPr>
        </p:nvSpPr>
        <p:spPr/>
        <p:txBody>
          <a:bodyPr/>
          <a:lstStyle/>
          <a:p>
            <a:r>
              <a:rPr lang="en-GB" dirty="0"/>
              <a:t>GFDF Chocolate </a:t>
            </a:r>
          </a:p>
          <a:p>
            <a:r>
              <a:rPr lang="en-GB" dirty="0"/>
              <a:t>Brownie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731DA4-B976-44D6-710C-090B83F0F77F}"/>
              </a:ext>
            </a:extLst>
          </p:cNvPr>
          <p:cNvSpPr>
            <a:spLocks noGrp="1"/>
          </p:cNvSpPr>
          <p:nvPr>
            <p:ph type="body" sz="quarter" idx="111"/>
          </p:nvPr>
        </p:nvSpPr>
        <p:spPr/>
        <p:txBody>
          <a:bodyPr/>
          <a:lstStyle/>
          <a:p>
            <a:r>
              <a:rPr lang="en-GB" dirty="0"/>
              <a:t>GFDF Sausages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66D3437-6CBE-36AF-D1FC-B951D37C6DC6}"/>
              </a:ext>
            </a:extLst>
          </p:cNvPr>
          <p:cNvSpPr>
            <a:spLocks noGrp="1"/>
          </p:cNvSpPr>
          <p:nvPr>
            <p:ph type="body" sz="quarter" idx="112"/>
          </p:nvPr>
        </p:nvSpPr>
        <p:spPr/>
        <p:txBody>
          <a:bodyPr/>
          <a:lstStyle/>
          <a:p>
            <a:r>
              <a:rPr lang="en-GB" dirty="0"/>
              <a:t>Boiled Potatoes, </a:t>
            </a:r>
          </a:p>
          <a:p>
            <a:r>
              <a:rPr lang="en-GB" dirty="0"/>
              <a:t>Green beans, Diced Carrots, Gravy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91CF784-D302-9FFE-E12D-FB817A617A60}"/>
              </a:ext>
            </a:extLst>
          </p:cNvPr>
          <p:cNvSpPr>
            <a:spLocks noGrp="1"/>
          </p:cNvSpPr>
          <p:nvPr>
            <p:ph type="body" sz="quarter" idx="113"/>
          </p:nvPr>
        </p:nvSpPr>
        <p:spPr/>
        <p:txBody>
          <a:bodyPr/>
          <a:lstStyle/>
          <a:p>
            <a:r>
              <a:rPr lang="en-GB" dirty="0"/>
              <a:t>Alpro 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F4B5A9D-F0E9-1766-92D1-B75745F9A44C}"/>
              </a:ext>
            </a:extLst>
          </p:cNvPr>
          <p:cNvSpPr>
            <a:spLocks noGrp="1"/>
          </p:cNvSpPr>
          <p:nvPr>
            <p:ph type="body" sz="quarter" idx="114"/>
          </p:nvPr>
        </p:nvSpPr>
        <p:spPr/>
        <p:txBody>
          <a:bodyPr/>
          <a:lstStyle/>
          <a:p>
            <a:r>
              <a:rPr lang="en-GB" dirty="0"/>
              <a:t>GFDF Ham and Pineapple Pizza 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98D873D5-911D-4D65-D60B-3D5516F1922D}"/>
              </a:ext>
            </a:extLst>
          </p:cNvPr>
          <p:cNvSpPr>
            <a:spLocks noGrp="1"/>
          </p:cNvSpPr>
          <p:nvPr>
            <p:ph type="body" sz="quarter" idx="115"/>
          </p:nvPr>
        </p:nvSpPr>
        <p:spPr/>
        <p:txBody>
          <a:bodyPr/>
          <a:lstStyle/>
          <a:p>
            <a:r>
              <a:rPr lang="en-GB" dirty="0"/>
              <a:t>Diced Potatoes,</a:t>
            </a:r>
          </a:p>
          <a:p>
            <a:r>
              <a:rPr lang="en-GB" dirty="0"/>
              <a:t> Sweetcorn 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6A7FDB0-2162-BCB3-C1C6-BC9AC50AA822}"/>
              </a:ext>
            </a:extLst>
          </p:cNvPr>
          <p:cNvSpPr>
            <a:spLocks noGrp="1"/>
          </p:cNvSpPr>
          <p:nvPr>
            <p:ph type="body" sz="quarter" idx="116"/>
          </p:nvPr>
        </p:nvSpPr>
        <p:spPr/>
        <p:txBody>
          <a:bodyPr/>
          <a:lstStyle/>
          <a:p>
            <a:r>
              <a:rPr lang="en-GB" dirty="0"/>
              <a:t>Fruit Jelly Pot 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4137C1E-DD1A-5A3F-69EF-3659715E48A5}"/>
              </a:ext>
            </a:extLst>
          </p:cNvPr>
          <p:cNvSpPr>
            <a:spLocks noGrp="1"/>
          </p:cNvSpPr>
          <p:nvPr>
            <p:ph type="body" sz="quarter" idx="117"/>
          </p:nvPr>
        </p:nvSpPr>
        <p:spPr/>
        <p:txBody>
          <a:bodyPr/>
          <a:lstStyle/>
          <a:p>
            <a:r>
              <a:rPr lang="en-GB" dirty="0"/>
              <a:t>GFDF Chicken and Vegetable Curry 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B1F753EC-BBCC-233B-C0B9-108EF892F875}"/>
              </a:ext>
            </a:extLst>
          </p:cNvPr>
          <p:cNvSpPr>
            <a:spLocks noGrp="1"/>
          </p:cNvSpPr>
          <p:nvPr>
            <p:ph type="body" sz="quarter" idx="118"/>
          </p:nvPr>
        </p:nvSpPr>
        <p:spPr/>
        <p:txBody>
          <a:bodyPr/>
          <a:lstStyle/>
          <a:p>
            <a:r>
              <a:rPr lang="en-GB" dirty="0"/>
              <a:t>50/50 Rice, Peas 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332B8D5-861F-B32E-0FFE-0DC45B164728}"/>
              </a:ext>
            </a:extLst>
          </p:cNvPr>
          <p:cNvSpPr>
            <a:spLocks noGrp="1"/>
          </p:cNvSpPr>
          <p:nvPr>
            <p:ph type="body" sz="quarter" idx="119"/>
          </p:nvPr>
        </p:nvSpPr>
        <p:spPr/>
        <p:txBody>
          <a:bodyPr/>
          <a:lstStyle/>
          <a:p>
            <a:r>
              <a:rPr lang="en-GB" dirty="0"/>
              <a:t>Fresh Fruit Slices 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577FE82F-95B8-FAB9-3118-F903EE231DF1}"/>
              </a:ext>
            </a:extLst>
          </p:cNvPr>
          <p:cNvSpPr>
            <a:spLocks noGrp="1"/>
          </p:cNvSpPr>
          <p:nvPr>
            <p:ph type="body" sz="quarter" idx="120"/>
          </p:nvPr>
        </p:nvSpPr>
        <p:spPr/>
        <p:txBody>
          <a:bodyPr/>
          <a:lstStyle/>
          <a:p>
            <a:r>
              <a:rPr lang="en-GB" dirty="0"/>
              <a:t>Mild Chilli Con Carne 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E6F3E94D-A4E2-D3BF-A878-1DF517AC4780}"/>
              </a:ext>
            </a:extLst>
          </p:cNvPr>
          <p:cNvSpPr>
            <a:spLocks noGrp="1"/>
          </p:cNvSpPr>
          <p:nvPr>
            <p:ph type="body" sz="quarter" idx="121"/>
          </p:nvPr>
        </p:nvSpPr>
        <p:spPr/>
        <p:txBody>
          <a:bodyPr/>
          <a:lstStyle/>
          <a:p>
            <a:r>
              <a:rPr lang="en-GB" dirty="0"/>
              <a:t>50/50 Rice, Nachos 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0168120-90E8-CBA6-ABEC-4ACD4D5356EC}"/>
              </a:ext>
            </a:extLst>
          </p:cNvPr>
          <p:cNvSpPr>
            <a:spLocks noGrp="1"/>
          </p:cNvSpPr>
          <p:nvPr>
            <p:ph type="body" sz="quarter" idx="122"/>
          </p:nvPr>
        </p:nvSpPr>
        <p:spPr/>
        <p:txBody>
          <a:bodyPr/>
          <a:lstStyle/>
          <a:p>
            <a:r>
              <a:rPr lang="en-GB" dirty="0"/>
              <a:t>Fresh Fruit Slices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2E7DBF0D-6D52-B212-2D01-5C68A34D4044}"/>
              </a:ext>
            </a:extLst>
          </p:cNvPr>
          <p:cNvSpPr>
            <a:spLocks noGrp="1"/>
          </p:cNvSpPr>
          <p:nvPr>
            <p:ph type="body" sz="quarter" idx="123"/>
          </p:nvPr>
        </p:nvSpPr>
        <p:spPr/>
        <p:txBody>
          <a:bodyPr/>
          <a:lstStyle/>
          <a:p>
            <a:r>
              <a:rPr lang="en-GB" dirty="0"/>
              <a:t>GFDF Sausages 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B223962A-4D36-2214-F05E-5D49DF4744AA}"/>
              </a:ext>
            </a:extLst>
          </p:cNvPr>
          <p:cNvSpPr>
            <a:spLocks noGrp="1"/>
          </p:cNvSpPr>
          <p:nvPr>
            <p:ph type="body" sz="quarter" idx="124"/>
          </p:nvPr>
        </p:nvSpPr>
        <p:spPr/>
        <p:txBody>
          <a:bodyPr/>
          <a:lstStyle/>
          <a:p>
            <a:r>
              <a:rPr lang="en-GB" dirty="0"/>
              <a:t>Confetti Rice,</a:t>
            </a:r>
          </a:p>
          <a:p>
            <a:r>
              <a:rPr lang="en-GB" dirty="0"/>
              <a:t>Ketchup 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9FDF8935-A51A-4BEA-647D-329E796F42F8}"/>
              </a:ext>
            </a:extLst>
          </p:cNvPr>
          <p:cNvSpPr>
            <a:spLocks noGrp="1"/>
          </p:cNvSpPr>
          <p:nvPr>
            <p:ph type="body" sz="quarter" idx="125"/>
          </p:nvPr>
        </p:nvSpPr>
        <p:spPr/>
        <p:txBody>
          <a:bodyPr/>
          <a:lstStyle/>
          <a:p>
            <a:r>
              <a:rPr lang="en-GB" dirty="0"/>
              <a:t>Fresh Fruit Slice 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E8FFDE8-C05B-C0C7-C4F1-6E12591C57CD}"/>
              </a:ext>
            </a:extLst>
          </p:cNvPr>
          <p:cNvSpPr>
            <a:spLocks noGrp="1"/>
          </p:cNvSpPr>
          <p:nvPr>
            <p:ph type="body" sz="quarter" idx="126"/>
          </p:nvPr>
        </p:nvSpPr>
        <p:spPr/>
        <p:txBody>
          <a:bodyPr/>
          <a:lstStyle/>
          <a:p>
            <a:r>
              <a:rPr lang="en-GB" dirty="0"/>
              <a:t>Beef Bolognese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553F3542-3315-211B-5059-452F3ED3B2DE}"/>
              </a:ext>
            </a:extLst>
          </p:cNvPr>
          <p:cNvSpPr>
            <a:spLocks noGrp="1"/>
          </p:cNvSpPr>
          <p:nvPr>
            <p:ph type="body" sz="quarter" idx="127"/>
          </p:nvPr>
        </p:nvSpPr>
        <p:spPr/>
        <p:txBody>
          <a:bodyPr/>
          <a:lstStyle/>
          <a:p>
            <a:r>
              <a:rPr lang="en-GB" dirty="0"/>
              <a:t>GFDF Pasta,</a:t>
            </a:r>
          </a:p>
          <a:p>
            <a:r>
              <a:rPr lang="en-GB" dirty="0"/>
              <a:t> GFDF Garlic Bread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B3D3EDED-082B-30A0-3C95-D31FF3787822}"/>
              </a:ext>
            </a:extLst>
          </p:cNvPr>
          <p:cNvSpPr>
            <a:spLocks noGrp="1"/>
          </p:cNvSpPr>
          <p:nvPr>
            <p:ph type="body" sz="quarter" idx="128"/>
          </p:nvPr>
        </p:nvSpPr>
        <p:spPr/>
        <p:txBody>
          <a:bodyPr/>
          <a:lstStyle/>
          <a:p>
            <a:r>
              <a:rPr lang="en-GB" dirty="0"/>
              <a:t>Fruit Jelly 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B1E08D67-C053-0BF0-C32F-BCDAB5FFD873}"/>
              </a:ext>
            </a:extLst>
          </p:cNvPr>
          <p:cNvSpPr>
            <a:spLocks noGrp="1"/>
          </p:cNvSpPr>
          <p:nvPr>
            <p:ph type="body" sz="quarter" idx="129"/>
          </p:nvPr>
        </p:nvSpPr>
        <p:spPr/>
        <p:txBody>
          <a:bodyPr/>
          <a:lstStyle/>
          <a:p>
            <a:r>
              <a:rPr lang="en-GB" dirty="0"/>
              <a:t>Chicken Fajita 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969E6E6E-C653-C08A-1AFE-3098A2AE6EEC}"/>
              </a:ext>
            </a:extLst>
          </p:cNvPr>
          <p:cNvSpPr>
            <a:spLocks noGrp="1"/>
          </p:cNvSpPr>
          <p:nvPr>
            <p:ph type="body" sz="quarter" idx="130"/>
          </p:nvPr>
        </p:nvSpPr>
        <p:spPr/>
        <p:txBody>
          <a:bodyPr/>
          <a:lstStyle/>
          <a:p>
            <a:r>
              <a:rPr lang="en-GB" dirty="0"/>
              <a:t>GFDF Pasta,</a:t>
            </a:r>
          </a:p>
          <a:p>
            <a:r>
              <a:rPr lang="en-GB" dirty="0"/>
              <a:t> Mixed Vegetables 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967B966F-15AF-3CB5-0F35-718A8992FDFA}"/>
              </a:ext>
            </a:extLst>
          </p:cNvPr>
          <p:cNvSpPr>
            <a:spLocks noGrp="1"/>
          </p:cNvSpPr>
          <p:nvPr>
            <p:ph type="body" sz="quarter" idx="131"/>
          </p:nvPr>
        </p:nvSpPr>
        <p:spPr/>
        <p:txBody>
          <a:bodyPr/>
          <a:lstStyle/>
          <a:p>
            <a:r>
              <a:rPr lang="en-GB" dirty="0"/>
              <a:t>GFDF Chocolate</a:t>
            </a:r>
          </a:p>
          <a:p>
            <a:r>
              <a:rPr lang="en-GB" dirty="0"/>
              <a:t> Muffin 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B9B48F06-887F-7BCE-1671-48BA9C6EE424}"/>
              </a:ext>
            </a:extLst>
          </p:cNvPr>
          <p:cNvSpPr>
            <a:spLocks noGrp="1"/>
          </p:cNvSpPr>
          <p:nvPr>
            <p:ph type="body" sz="quarter" idx="132"/>
          </p:nvPr>
        </p:nvSpPr>
        <p:spPr/>
        <p:txBody>
          <a:bodyPr/>
          <a:lstStyle/>
          <a:p>
            <a:r>
              <a:rPr lang="en-GB" dirty="0"/>
              <a:t>Chicken in Tomato and </a:t>
            </a:r>
          </a:p>
          <a:p>
            <a:r>
              <a:rPr lang="en-GB" dirty="0"/>
              <a:t>Basil Sauce 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854A3991-3DFF-483D-975C-AFEDFDF6E5AC}"/>
              </a:ext>
            </a:extLst>
          </p:cNvPr>
          <p:cNvSpPr>
            <a:spLocks noGrp="1"/>
          </p:cNvSpPr>
          <p:nvPr>
            <p:ph type="body" sz="quarter" idx="133"/>
          </p:nvPr>
        </p:nvSpPr>
        <p:spPr/>
        <p:txBody>
          <a:bodyPr/>
          <a:lstStyle/>
          <a:p>
            <a:r>
              <a:rPr lang="en-GB" dirty="0"/>
              <a:t>GFDF Pasta,</a:t>
            </a:r>
          </a:p>
          <a:p>
            <a:r>
              <a:rPr lang="en-GB" dirty="0"/>
              <a:t> Mixed Salad 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7447ED15-2D5C-A9E4-A15F-379BA8BE66E9}"/>
              </a:ext>
            </a:extLst>
          </p:cNvPr>
          <p:cNvSpPr>
            <a:spLocks noGrp="1"/>
          </p:cNvSpPr>
          <p:nvPr>
            <p:ph type="body" sz="quarter" idx="134"/>
          </p:nvPr>
        </p:nvSpPr>
        <p:spPr/>
        <p:txBody>
          <a:bodyPr/>
          <a:lstStyle/>
          <a:p>
            <a:r>
              <a:rPr lang="en-GB" dirty="0"/>
              <a:t>GFDF Brownie 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C3E6D297-9F01-03BB-04EF-634B5ECEBAC8}"/>
              </a:ext>
            </a:extLst>
          </p:cNvPr>
          <p:cNvSpPr>
            <a:spLocks noGrp="1"/>
          </p:cNvSpPr>
          <p:nvPr>
            <p:ph type="body" sz="quarter" idx="135"/>
          </p:nvPr>
        </p:nvSpPr>
        <p:spPr/>
        <p:txBody>
          <a:bodyPr/>
          <a:lstStyle/>
          <a:p>
            <a:r>
              <a:rPr lang="en-GB" dirty="0"/>
              <a:t>Roast Chicken 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048DA974-B1C2-F1A6-EFC9-F89A6FFC2D61}"/>
              </a:ext>
            </a:extLst>
          </p:cNvPr>
          <p:cNvSpPr>
            <a:spLocks noGrp="1"/>
          </p:cNvSpPr>
          <p:nvPr>
            <p:ph type="body" sz="quarter" idx="136"/>
          </p:nvPr>
        </p:nvSpPr>
        <p:spPr/>
        <p:txBody>
          <a:bodyPr/>
          <a:lstStyle/>
          <a:p>
            <a:r>
              <a:rPr lang="en-GB" dirty="0"/>
              <a:t>Roast Potatoes,</a:t>
            </a:r>
          </a:p>
          <a:p>
            <a:r>
              <a:rPr lang="en-GB" dirty="0"/>
              <a:t> Broccoli, </a:t>
            </a:r>
          </a:p>
          <a:p>
            <a:r>
              <a:rPr lang="en-GB" dirty="0"/>
              <a:t>Diced Carrots, Gravy 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AF7C00DB-16E8-BBF3-DE6A-325B0BE7FA1D}"/>
              </a:ext>
            </a:extLst>
          </p:cNvPr>
          <p:cNvSpPr>
            <a:spLocks noGrp="1"/>
          </p:cNvSpPr>
          <p:nvPr>
            <p:ph type="body" sz="quarter" idx="137"/>
          </p:nvPr>
        </p:nvSpPr>
        <p:spPr/>
        <p:txBody>
          <a:bodyPr/>
          <a:lstStyle/>
          <a:p>
            <a:r>
              <a:rPr lang="en-GB" dirty="0"/>
              <a:t>Watermelon Slice 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B35EAA74-0E4F-0B21-501D-5A48652E6DE4}"/>
              </a:ext>
            </a:extLst>
          </p:cNvPr>
          <p:cNvSpPr>
            <a:spLocks noGrp="1"/>
          </p:cNvSpPr>
          <p:nvPr>
            <p:ph type="body" sz="quarter" idx="138"/>
          </p:nvPr>
        </p:nvSpPr>
        <p:spPr/>
        <p:txBody>
          <a:bodyPr/>
          <a:lstStyle/>
          <a:p>
            <a:r>
              <a:rPr lang="en-GB" dirty="0"/>
              <a:t>Roast Beef 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7626E9A0-25FC-CFAE-6442-4F40A7123CE6}"/>
              </a:ext>
            </a:extLst>
          </p:cNvPr>
          <p:cNvSpPr>
            <a:spLocks noGrp="1"/>
          </p:cNvSpPr>
          <p:nvPr>
            <p:ph type="body" sz="quarter" idx="139"/>
          </p:nvPr>
        </p:nvSpPr>
        <p:spPr/>
        <p:txBody>
          <a:bodyPr/>
          <a:lstStyle/>
          <a:p>
            <a:r>
              <a:rPr lang="en-GB" dirty="0"/>
              <a:t>New Potatoes, </a:t>
            </a:r>
          </a:p>
          <a:p>
            <a:r>
              <a:rPr lang="en-GB" dirty="0"/>
              <a:t>Cauliflower, Cabbage </a:t>
            </a:r>
          </a:p>
          <a:p>
            <a:r>
              <a:rPr lang="en-GB" dirty="0"/>
              <a:t>and gravy 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20F1E3F1-1BBE-E51B-F617-5EA72645373E}"/>
              </a:ext>
            </a:extLst>
          </p:cNvPr>
          <p:cNvSpPr>
            <a:spLocks noGrp="1"/>
          </p:cNvSpPr>
          <p:nvPr>
            <p:ph type="body" sz="quarter" idx="140"/>
          </p:nvPr>
        </p:nvSpPr>
        <p:spPr/>
        <p:txBody>
          <a:bodyPr/>
          <a:lstStyle/>
          <a:p>
            <a:r>
              <a:rPr lang="en-GB" dirty="0"/>
              <a:t>Watermelon Slice 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79D4CDDE-C321-B41E-D450-49ADD0C0EB3A}"/>
              </a:ext>
            </a:extLst>
          </p:cNvPr>
          <p:cNvSpPr>
            <a:spLocks noGrp="1"/>
          </p:cNvSpPr>
          <p:nvPr>
            <p:ph type="body" sz="quarter" idx="141"/>
          </p:nvPr>
        </p:nvSpPr>
        <p:spPr/>
        <p:txBody>
          <a:bodyPr/>
          <a:lstStyle/>
          <a:p>
            <a:r>
              <a:rPr lang="en-GB" dirty="0"/>
              <a:t>Roast Turkey 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793AC1BF-B8B9-E359-2DAC-C63933861EC2}"/>
              </a:ext>
            </a:extLst>
          </p:cNvPr>
          <p:cNvSpPr>
            <a:spLocks noGrp="1"/>
          </p:cNvSpPr>
          <p:nvPr>
            <p:ph type="body" sz="quarter" idx="142"/>
          </p:nvPr>
        </p:nvSpPr>
        <p:spPr/>
        <p:txBody>
          <a:bodyPr/>
          <a:lstStyle/>
          <a:p>
            <a:r>
              <a:rPr lang="en-GB" dirty="0"/>
              <a:t>GFDF Mashed Potato</a:t>
            </a:r>
          </a:p>
          <a:p>
            <a:r>
              <a:rPr lang="en-GB" dirty="0"/>
              <a:t>, Country Vegetables, </a:t>
            </a:r>
          </a:p>
          <a:p>
            <a:r>
              <a:rPr lang="en-GB" dirty="0"/>
              <a:t>Gravy 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6E8BD50F-21B0-5E2A-2DB2-E8B2FBC337C8}"/>
              </a:ext>
            </a:extLst>
          </p:cNvPr>
          <p:cNvSpPr>
            <a:spLocks noGrp="1"/>
          </p:cNvSpPr>
          <p:nvPr>
            <p:ph type="body" sz="quarter" idx="143"/>
          </p:nvPr>
        </p:nvSpPr>
        <p:spPr/>
        <p:txBody>
          <a:bodyPr/>
          <a:lstStyle/>
          <a:p>
            <a:r>
              <a:rPr lang="en-GB" dirty="0"/>
              <a:t>Watermelon Slice </a:t>
            </a:r>
          </a:p>
        </p:txBody>
      </p:sp>
      <p:sp>
        <p:nvSpPr>
          <p:cNvPr id="38" name="Text Placeholder 37">
            <a:extLst>
              <a:ext uri="{FF2B5EF4-FFF2-40B4-BE49-F238E27FC236}">
                <a16:creationId xmlns:a16="http://schemas.microsoft.com/office/drawing/2014/main" id="{217D3C46-C275-64FF-C88C-3D38B06752FA}"/>
              </a:ext>
            </a:extLst>
          </p:cNvPr>
          <p:cNvSpPr>
            <a:spLocks noGrp="1"/>
          </p:cNvSpPr>
          <p:nvPr>
            <p:ph type="body" sz="quarter" idx="144"/>
          </p:nvPr>
        </p:nvSpPr>
        <p:spPr/>
        <p:txBody>
          <a:bodyPr/>
          <a:lstStyle/>
          <a:p>
            <a:r>
              <a:rPr lang="en-GB" dirty="0"/>
              <a:t>GFDF Fish Fingers 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8D2838CC-8498-13D5-5B42-FCA0ED1B9BB6}"/>
              </a:ext>
            </a:extLst>
          </p:cNvPr>
          <p:cNvSpPr>
            <a:spLocks noGrp="1"/>
          </p:cNvSpPr>
          <p:nvPr>
            <p:ph type="body" sz="quarter" idx="145"/>
          </p:nvPr>
        </p:nvSpPr>
        <p:spPr/>
        <p:txBody>
          <a:bodyPr/>
          <a:lstStyle/>
          <a:p>
            <a:r>
              <a:rPr lang="en-GB" dirty="0"/>
              <a:t>Chips, Beans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694DCA08-CDD3-8E95-0403-4F90C1BBE282}"/>
              </a:ext>
            </a:extLst>
          </p:cNvPr>
          <p:cNvSpPr>
            <a:spLocks noGrp="1"/>
          </p:cNvSpPr>
          <p:nvPr>
            <p:ph type="body" sz="quarter" idx="146"/>
          </p:nvPr>
        </p:nvSpPr>
        <p:spPr/>
        <p:txBody>
          <a:bodyPr/>
          <a:lstStyle/>
          <a:p>
            <a:r>
              <a:rPr lang="en-GB" dirty="0"/>
              <a:t>GFDF Apple Flapjack </a:t>
            </a:r>
          </a:p>
        </p:txBody>
      </p:sp>
      <p:sp>
        <p:nvSpPr>
          <p:cNvPr id="41" name="Text Placeholder 40">
            <a:extLst>
              <a:ext uri="{FF2B5EF4-FFF2-40B4-BE49-F238E27FC236}">
                <a16:creationId xmlns:a16="http://schemas.microsoft.com/office/drawing/2014/main" id="{FBF35A39-342D-A42A-47BE-E033A1A0923C}"/>
              </a:ext>
            </a:extLst>
          </p:cNvPr>
          <p:cNvSpPr>
            <a:spLocks noGrp="1"/>
          </p:cNvSpPr>
          <p:nvPr>
            <p:ph type="body" sz="quarter" idx="147"/>
          </p:nvPr>
        </p:nvSpPr>
        <p:spPr/>
        <p:txBody>
          <a:bodyPr/>
          <a:lstStyle/>
          <a:p>
            <a:r>
              <a:rPr lang="en-GB" dirty="0"/>
              <a:t>GFDF Fish Fingers 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181E8E3-F97D-890A-81E9-5EC68D7121FC}"/>
              </a:ext>
            </a:extLst>
          </p:cNvPr>
          <p:cNvSpPr>
            <a:spLocks noGrp="1"/>
          </p:cNvSpPr>
          <p:nvPr>
            <p:ph type="body" sz="quarter" idx="148"/>
          </p:nvPr>
        </p:nvSpPr>
        <p:spPr/>
        <p:txBody>
          <a:bodyPr/>
          <a:lstStyle/>
          <a:p>
            <a:r>
              <a:rPr lang="en-GB" dirty="0"/>
              <a:t>Chips, Peas </a:t>
            </a:r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8DFA187F-3995-5A5E-0B62-62DDE5441662}"/>
              </a:ext>
            </a:extLst>
          </p:cNvPr>
          <p:cNvSpPr>
            <a:spLocks noGrp="1"/>
          </p:cNvSpPr>
          <p:nvPr>
            <p:ph type="body" sz="quarter" idx="149"/>
          </p:nvPr>
        </p:nvSpPr>
        <p:spPr/>
        <p:txBody>
          <a:bodyPr/>
          <a:lstStyle/>
          <a:p>
            <a:r>
              <a:rPr lang="en-GB" dirty="0"/>
              <a:t>GFDF Flapjack </a:t>
            </a:r>
          </a:p>
        </p:txBody>
      </p:sp>
      <p:sp>
        <p:nvSpPr>
          <p:cNvPr id="44" name="Text Placeholder 43">
            <a:extLst>
              <a:ext uri="{FF2B5EF4-FFF2-40B4-BE49-F238E27FC236}">
                <a16:creationId xmlns:a16="http://schemas.microsoft.com/office/drawing/2014/main" id="{104E7255-7BB6-896B-5CB8-C27C6A166206}"/>
              </a:ext>
            </a:extLst>
          </p:cNvPr>
          <p:cNvSpPr>
            <a:spLocks noGrp="1"/>
          </p:cNvSpPr>
          <p:nvPr>
            <p:ph type="body" sz="quarter" idx="150"/>
          </p:nvPr>
        </p:nvSpPr>
        <p:spPr/>
        <p:txBody>
          <a:bodyPr/>
          <a:lstStyle/>
          <a:p>
            <a:r>
              <a:rPr lang="en-GB" dirty="0"/>
              <a:t>GFDF Fish Fingers 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5B6892DE-64A8-2CB9-A7A7-0DA83D7B81C0}"/>
              </a:ext>
            </a:extLst>
          </p:cNvPr>
          <p:cNvSpPr>
            <a:spLocks noGrp="1"/>
          </p:cNvSpPr>
          <p:nvPr>
            <p:ph type="body" sz="quarter" idx="151"/>
          </p:nvPr>
        </p:nvSpPr>
        <p:spPr/>
        <p:txBody>
          <a:bodyPr/>
          <a:lstStyle/>
          <a:p>
            <a:r>
              <a:rPr lang="en-GB" dirty="0"/>
              <a:t>Chips, Beans </a:t>
            </a:r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7CE4C0A8-34C8-8227-DCB1-BE031028122C}"/>
              </a:ext>
            </a:extLst>
          </p:cNvPr>
          <p:cNvSpPr>
            <a:spLocks noGrp="1"/>
          </p:cNvSpPr>
          <p:nvPr>
            <p:ph type="body" sz="quarter" idx="152"/>
          </p:nvPr>
        </p:nvSpPr>
        <p:spPr/>
        <p:txBody>
          <a:bodyPr/>
          <a:lstStyle/>
          <a:p>
            <a:r>
              <a:rPr lang="en-GB" dirty="0"/>
              <a:t>Baked Pineapple</a:t>
            </a:r>
          </a:p>
          <a:p>
            <a:r>
              <a:rPr lang="en-GB" dirty="0"/>
              <a:t> with Alpro </a:t>
            </a:r>
          </a:p>
        </p:txBody>
      </p:sp>
      <p:sp>
        <p:nvSpPr>
          <p:cNvPr id="189" name="Text Placeholder 78">
            <a:extLst>
              <a:ext uri="{FF2B5EF4-FFF2-40B4-BE49-F238E27FC236}">
                <a16:creationId xmlns:a16="http://schemas.microsoft.com/office/drawing/2014/main" id="{50ED0508-8184-64B0-D49B-F5A22AE6E6A6}"/>
              </a:ext>
            </a:extLst>
          </p:cNvPr>
          <p:cNvSpPr>
            <a:spLocks noGrp="1"/>
          </p:cNvSpPr>
          <p:nvPr>
            <p:ph type="body" sz="quarter" idx="70"/>
          </p:nvPr>
        </p:nvSpPr>
        <p:spPr/>
        <p:txBody>
          <a:bodyPr/>
          <a:lstStyle/>
          <a:p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31</a:t>
            </a:r>
            <a:r>
              <a:rPr lang="en-GB" baseline="30000" dirty="0">
                <a:solidFill>
                  <a:srgbClr val="36403F"/>
                </a:solidFill>
                <a:latin typeface="Helvetica Neue" panose="02000503000000020004" pitchFamily="2" charset="0"/>
              </a:rPr>
              <a:t>st</a:t>
            </a:r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 Aug, 21stSept, 12</a:t>
            </a:r>
            <a:r>
              <a:rPr lang="en-GB" baseline="30000" dirty="0">
                <a:solidFill>
                  <a:srgbClr val="36403F"/>
                </a:solidFill>
                <a:latin typeface="Helvetica Neue" panose="02000503000000020004" pitchFamily="2" charset="0"/>
              </a:rPr>
              <a:t>th</a:t>
            </a:r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 Oct, 9</a:t>
            </a:r>
            <a:r>
              <a:rPr lang="en-GB" baseline="30000" dirty="0">
                <a:solidFill>
                  <a:srgbClr val="36403F"/>
                </a:solidFill>
                <a:latin typeface="Helvetica Neue" panose="02000503000000020004" pitchFamily="2" charset="0"/>
              </a:rPr>
              <a:t>th</a:t>
            </a:r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 Nov, 30</a:t>
            </a:r>
            <a:r>
              <a:rPr lang="en-GB" baseline="30000" dirty="0">
                <a:solidFill>
                  <a:srgbClr val="36403F"/>
                </a:solidFill>
                <a:latin typeface="Helvetica Neue" panose="02000503000000020004" pitchFamily="2" charset="0"/>
              </a:rPr>
              <a:t>th</a:t>
            </a:r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 Nov </a:t>
            </a:r>
          </a:p>
          <a:p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7</a:t>
            </a:r>
            <a:r>
              <a:rPr lang="en-GB" baseline="30000" dirty="0">
                <a:solidFill>
                  <a:srgbClr val="36403F"/>
                </a:solidFill>
                <a:latin typeface="Helvetica Neue" panose="02000503000000020004" pitchFamily="2" charset="0"/>
              </a:rPr>
              <a:t>th</a:t>
            </a:r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 Sept, 28</a:t>
            </a:r>
            <a:r>
              <a:rPr lang="en-GB" baseline="30000" dirty="0">
                <a:solidFill>
                  <a:srgbClr val="36403F"/>
                </a:solidFill>
                <a:latin typeface="Helvetica Neue" panose="02000503000000020004" pitchFamily="2" charset="0"/>
              </a:rPr>
              <a:t>th</a:t>
            </a:r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 Sept, 19</a:t>
            </a:r>
            <a:r>
              <a:rPr lang="en-GB" baseline="30000" dirty="0">
                <a:solidFill>
                  <a:srgbClr val="36403F"/>
                </a:solidFill>
                <a:latin typeface="Helvetica Neue" panose="02000503000000020004" pitchFamily="2" charset="0"/>
              </a:rPr>
              <a:t>th</a:t>
            </a:r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 Oct, 16</a:t>
            </a:r>
            <a:r>
              <a:rPr lang="en-GB" baseline="30000" dirty="0">
                <a:solidFill>
                  <a:srgbClr val="36403F"/>
                </a:solidFill>
                <a:latin typeface="Helvetica Neue" panose="02000503000000020004" pitchFamily="2" charset="0"/>
              </a:rPr>
              <a:t>th</a:t>
            </a:r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 Nov, 7</a:t>
            </a:r>
            <a:r>
              <a:rPr lang="en-GB" baseline="30000" dirty="0">
                <a:solidFill>
                  <a:srgbClr val="36403F"/>
                </a:solidFill>
                <a:latin typeface="Helvetica Neue" panose="02000503000000020004" pitchFamily="2" charset="0"/>
              </a:rPr>
              <a:t>th</a:t>
            </a:r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 Dec </a:t>
            </a:r>
          </a:p>
          <a:p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14</a:t>
            </a:r>
            <a:r>
              <a:rPr lang="en-GB" baseline="30000" dirty="0">
                <a:solidFill>
                  <a:srgbClr val="36403F"/>
                </a:solidFill>
                <a:latin typeface="Helvetica Neue" panose="02000503000000020004" pitchFamily="2" charset="0"/>
              </a:rPr>
              <a:t>th</a:t>
            </a:r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 Sept, </a:t>
            </a:r>
            <a:r>
              <a:rPr lang="en-GB">
                <a:solidFill>
                  <a:srgbClr val="36403F"/>
                </a:solidFill>
                <a:latin typeface="Helvetica Neue" panose="02000503000000020004" pitchFamily="2" charset="0"/>
              </a:rPr>
              <a:t>5</a:t>
            </a:r>
            <a:r>
              <a:rPr lang="en-GB" baseline="30000">
                <a:solidFill>
                  <a:srgbClr val="36403F"/>
                </a:solidFill>
                <a:latin typeface="Helvetica Neue" panose="02000503000000020004" pitchFamily="2" charset="0"/>
              </a:rPr>
              <a:t>th</a:t>
            </a:r>
            <a:r>
              <a:rPr lang="en-GB">
                <a:solidFill>
                  <a:srgbClr val="36403F"/>
                </a:solidFill>
                <a:latin typeface="Helvetica Neue" panose="02000503000000020004" pitchFamily="2" charset="0"/>
              </a:rPr>
              <a:t> Oct, 2</a:t>
            </a:r>
            <a:r>
              <a:rPr lang="en-GB" baseline="30000">
                <a:solidFill>
                  <a:srgbClr val="36403F"/>
                </a:solidFill>
                <a:latin typeface="Helvetica Neue" panose="02000503000000020004" pitchFamily="2" charset="0"/>
              </a:rPr>
              <a:t>nd</a:t>
            </a:r>
            <a:r>
              <a:rPr lang="en-GB">
                <a:solidFill>
                  <a:srgbClr val="36403F"/>
                </a:solidFill>
                <a:latin typeface="Helvetica Neue" panose="02000503000000020004" pitchFamily="2" charset="0"/>
              </a:rPr>
              <a:t> Nov, 23</a:t>
            </a:r>
            <a:r>
              <a:rPr lang="en-GB" baseline="30000">
                <a:solidFill>
                  <a:srgbClr val="36403F"/>
                </a:solidFill>
                <a:latin typeface="Helvetica Neue" panose="02000503000000020004" pitchFamily="2" charset="0"/>
              </a:rPr>
              <a:t>rd</a:t>
            </a:r>
            <a:r>
              <a:rPr lang="en-GB">
                <a:solidFill>
                  <a:srgbClr val="36403F"/>
                </a:solidFill>
                <a:latin typeface="Helvetica Neue" panose="02000503000000020004" pitchFamily="2" charset="0"/>
              </a:rPr>
              <a:t> Nov, 14</a:t>
            </a:r>
            <a:r>
              <a:rPr lang="en-GB" baseline="30000">
                <a:solidFill>
                  <a:srgbClr val="36403F"/>
                </a:solidFill>
                <a:latin typeface="Helvetica Neue" panose="02000503000000020004" pitchFamily="2" charset="0"/>
              </a:rPr>
              <a:t>th</a:t>
            </a:r>
            <a:r>
              <a:rPr lang="en-GB">
                <a:solidFill>
                  <a:srgbClr val="36403F"/>
                </a:solidFill>
                <a:latin typeface="Helvetica Neue" panose="02000503000000020004" pitchFamily="2" charset="0"/>
              </a:rPr>
              <a:t> Dec  </a:t>
            </a:r>
            <a:endParaRPr lang="en-GB" dirty="0">
              <a:solidFill>
                <a:srgbClr val="36403F"/>
              </a:solidFill>
              <a:effectLst/>
              <a:latin typeface="Helvetica Neue" panose="02000503000000020004" pitchFamily="2" charset="0"/>
            </a:endParaRPr>
          </a:p>
          <a:p>
            <a:r>
              <a:rPr lang="en-GB" dirty="0">
                <a:solidFill>
                  <a:srgbClr val="36403F"/>
                </a:solidFill>
                <a:effectLst/>
                <a:latin typeface="Helvetica Neue" panose="02000503000000020004" pitchFamily="2" charset="0"/>
              </a:rPr>
              <a:t>5</a:t>
            </a:r>
          </a:p>
          <a:p>
            <a:endParaRPr lang="en-GB" dirty="0"/>
          </a:p>
        </p:txBody>
      </p:sp>
      <p:pic>
        <p:nvPicPr>
          <p:cNvPr id="95" name="Picture 94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469EC62F-8467-A202-858C-3138778D9D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0175" y="2020808"/>
            <a:ext cx="162000" cy="162000"/>
          </a:xfrm>
          <a:prstGeom prst="rect">
            <a:avLst/>
          </a:prstGeom>
        </p:spPr>
      </p:pic>
      <p:pic>
        <p:nvPicPr>
          <p:cNvPr id="96" name="Picture 95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DC17D3E4-9E05-15A4-55C3-73193D00E3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0175" y="2462146"/>
            <a:ext cx="162000" cy="162000"/>
          </a:xfrm>
          <a:prstGeom prst="rect">
            <a:avLst/>
          </a:prstGeom>
        </p:spPr>
      </p:pic>
      <p:pic>
        <p:nvPicPr>
          <p:cNvPr id="97" name="Picture 96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096E5B94-C26B-B9B7-00D0-5E175394A0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0175" y="3033745"/>
            <a:ext cx="162000" cy="162000"/>
          </a:xfrm>
          <a:prstGeom prst="rect">
            <a:avLst/>
          </a:prstGeom>
        </p:spPr>
      </p:pic>
      <p:pic>
        <p:nvPicPr>
          <p:cNvPr id="99" name="Picture 98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BDBDE4B9-8764-8C8C-D340-DCAB27E235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0175" y="3917932"/>
            <a:ext cx="162000" cy="162000"/>
          </a:xfrm>
          <a:prstGeom prst="rect">
            <a:avLst/>
          </a:prstGeom>
        </p:spPr>
      </p:pic>
      <p:pic>
        <p:nvPicPr>
          <p:cNvPr id="105" name="Picture 104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12ED0E94-8CD5-3C5A-0814-5E11D6A939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5511" y="2020808"/>
            <a:ext cx="162000" cy="162000"/>
          </a:xfrm>
          <a:prstGeom prst="rect">
            <a:avLst/>
          </a:prstGeom>
        </p:spPr>
      </p:pic>
      <p:pic>
        <p:nvPicPr>
          <p:cNvPr id="107" name="Picture 106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E14FDAC2-BE8F-EB55-ADA3-1881216105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5511" y="3033745"/>
            <a:ext cx="162000" cy="162000"/>
          </a:xfrm>
          <a:prstGeom prst="rect">
            <a:avLst/>
          </a:prstGeom>
        </p:spPr>
      </p:pic>
      <p:pic>
        <p:nvPicPr>
          <p:cNvPr id="108" name="Picture 107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42C6E24C-5BA7-387D-F7B9-8B6735101E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5511" y="3470981"/>
            <a:ext cx="162000" cy="162000"/>
          </a:xfrm>
          <a:prstGeom prst="rect">
            <a:avLst/>
          </a:prstGeom>
        </p:spPr>
      </p:pic>
      <p:pic>
        <p:nvPicPr>
          <p:cNvPr id="110" name="Picture 109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15A5501B-78DC-E4E9-E9F5-17DD719DAC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5511" y="4462146"/>
            <a:ext cx="162000" cy="162000"/>
          </a:xfrm>
          <a:prstGeom prst="rect">
            <a:avLst/>
          </a:prstGeom>
        </p:spPr>
      </p:pic>
      <p:pic>
        <p:nvPicPr>
          <p:cNvPr id="111" name="Picture 110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88320E99-F388-9E67-31ED-157DA01701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5511" y="4909668"/>
            <a:ext cx="162000" cy="162000"/>
          </a:xfrm>
          <a:prstGeom prst="rect">
            <a:avLst/>
          </a:prstGeom>
        </p:spPr>
      </p:pic>
      <p:pic>
        <p:nvPicPr>
          <p:cNvPr id="115" name="Picture 114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A5C32A60-9C69-5878-157B-B772D02701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9991" y="2020808"/>
            <a:ext cx="162000" cy="162000"/>
          </a:xfrm>
          <a:prstGeom prst="rect">
            <a:avLst/>
          </a:prstGeom>
        </p:spPr>
      </p:pic>
      <p:pic>
        <p:nvPicPr>
          <p:cNvPr id="117" name="Picture 116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D3F40D7D-B249-498F-1189-D437020719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9991" y="3033745"/>
            <a:ext cx="162000" cy="162000"/>
          </a:xfrm>
          <a:prstGeom prst="rect">
            <a:avLst/>
          </a:prstGeom>
        </p:spPr>
      </p:pic>
      <p:pic>
        <p:nvPicPr>
          <p:cNvPr id="118" name="Picture 117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4B766649-06FA-789D-207B-D91994F13C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9991" y="3470981"/>
            <a:ext cx="162000" cy="162000"/>
          </a:xfrm>
          <a:prstGeom prst="rect">
            <a:avLst/>
          </a:prstGeom>
        </p:spPr>
      </p:pic>
      <p:pic>
        <p:nvPicPr>
          <p:cNvPr id="119" name="Picture 118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5ACC6023-7A8E-7AAE-3705-C81C9229E6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9991" y="3917932"/>
            <a:ext cx="162000" cy="162000"/>
          </a:xfrm>
          <a:prstGeom prst="rect">
            <a:avLst/>
          </a:prstGeom>
        </p:spPr>
      </p:pic>
      <p:pic>
        <p:nvPicPr>
          <p:cNvPr id="120" name="Picture 119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B2E99FF1-2B76-CC2C-8A55-9AA526EDB2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9991" y="4462146"/>
            <a:ext cx="162000" cy="162000"/>
          </a:xfrm>
          <a:prstGeom prst="rect">
            <a:avLst/>
          </a:prstGeom>
        </p:spPr>
      </p:pic>
      <p:pic>
        <p:nvPicPr>
          <p:cNvPr id="121" name="Picture 120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FBF881F5-15D1-C7C6-544C-8165E19BFD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9991" y="4909668"/>
            <a:ext cx="162000" cy="162000"/>
          </a:xfrm>
          <a:prstGeom prst="rect">
            <a:avLst/>
          </a:prstGeom>
        </p:spPr>
      </p:pic>
      <p:pic>
        <p:nvPicPr>
          <p:cNvPr id="122" name="Picture 121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A7D1C1C4-31FE-5AD2-866A-AD489006F0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9991" y="5355356"/>
            <a:ext cx="162000" cy="162000"/>
          </a:xfrm>
          <a:prstGeom prst="rect">
            <a:avLst/>
          </a:prstGeom>
        </p:spPr>
      </p:pic>
      <p:pic>
        <p:nvPicPr>
          <p:cNvPr id="125" name="Picture 124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DF09C83D-7F41-D942-1164-95E811507C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4471" y="2020808"/>
            <a:ext cx="162000" cy="162000"/>
          </a:xfrm>
          <a:prstGeom prst="rect">
            <a:avLst/>
          </a:prstGeom>
        </p:spPr>
      </p:pic>
      <p:pic>
        <p:nvPicPr>
          <p:cNvPr id="127" name="Picture 126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72EA2ECA-3767-E303-1288-DFF6F8C466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4471" y="3033745"/>
            <a:ext cx="162000" cy="162000"/>
          </a:xfrm>
          <a:prstGeom prst="rect">
            <a:avLst/>
          </a:prstGeom>
        </p:spPr>
      </p:pic>
      <p:pic>
        <p:nvPicPr>
          <p:cNvPr id="130" name="Picture 129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2E0CE464-9A6C-5AFF-FDE4-8B0A7C6099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4471" y="4462146"/>
            <a:ext cx="162000" cy="162000"/>
          </a:xfrm>
          <a:prstGeom prst="rect">
            <a:avLst/>
          </a:prstGeom>
        </p:spPr>
      </p:pic>
      <p:pic>
        <p:nvPicPr>
          <p:cNvPr id="135" name="Picture 134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6C769737-3A17-4974-C733-B4945E1326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9807" y="2020808"/>
            <a:ext cx="162000" cy="162000"/>
          </a:xfrm>
          <a:prstGeom prst="rect">
            <a:avLst/>
          </a:prstGeom>
        </p:spPr>
      </p:pic>
      <p:pic>
        <p:nvPicPr>
          <p:cNvPr id="139" name="Picture 138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D5B8DE36-984D-8AC2-06B6-217EB3D527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9807" y="3917932"/>
            <a:ext cx="162000" cy="162000"/>
          </a:xfrm>
          <a:prstGeom prst="rect">
            <a:avLst/>
          </a:prstGeom>
        </p:spPr>
      </p:pic>
      <p:pic>
        <p:nvPicPr>
          <p:cNvPr id="140" name="Picture 139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1879CE67-E8D5-8852-D2D7-39444FFE59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9807" y="4462146"/>
            <a:ext cx="162000" cy="162000"/>
          </a:xfrm>
          <a:prstGeom prst="rect">
            <a:avLst/>
          </a:prstGeom>
        </p:spPr>
      </p:pic>
      <p:pic>
        <p:nvPicPr>
          <p:cNvPr id="142" name="Picture 141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57C7F39D-6BD6-A85B-DA65-BA976C87FF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9807" y="5355356"/>
            <a:ext cx="162000" cy="1620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A33E886D-8232-F7D0-5EED-813EC286339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249622" y="2468468"/>
            <a:ext cx="162000" cy="16200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1237779-2E96-362C-C6D7-047E47E7E3D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324471" y="2488050"/>
            <a:ext cx="162000" cy="162000"/>
          </a:xfrm>
          <a:prstGeom prst="rect">
            <a:avLst/>
          </a:prstGeom>
        </p:spPr>
      </p:pic>
      <p:pic>
        <p:nvPicPr>
          <p:cNvPr id="51" name="Picture 50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E2D9EC41-6715-D0FE-A103-3390B162EF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7762" y="2486393"/>
            <a:ext cx="162000" cy="16200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AD8EF010-2D03-FDFF-7DCD-77B0ED77A70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811895" y="3472714"/>
            <a:ext cx="162000" cy="16200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46292169-3CD9-D2A5-05E0-3C65AB5030F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324471" y="3891237"/>
            <a:ext cx="162000" cy="162000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6798C397-4A9B-0C86-0022-6617DDA56FA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215511" y="3927895"/>
            <a:ext cx="162000" cy="16200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5562DAEF-5F41-DA3A-FFEC-D4DE7817ABE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854567" y="4909668"/>
            <a:ext cx="162000" cy="162000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27B14F2E-ED0C-0A02-D3E7-CB1F4A5CFD1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353878" y="4919631"/>
            <a:ext cx="162000" cy="162000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AE0D795E-BBFD-F416-DA38-895B8B6A0FC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339619" y="5355356"/>
            <a:ext cx="162000" cy="16200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A8963C21-B38D-7B85-6756-CB1C60E6EBF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236829" y="5408372"/>
            <a:ext cx="162000" cy="16200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2BED1C3D-E105-472A-3D53-AB75333FBAF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699328" y="3594775"/>
            <a:ext cx="162000" cy="16200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39B28077-F11B-306E-7405-C8D3F05CC4D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324471" y="3497240"/>
            <a:ext cx="162000" cy="16200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9A77BEFA-7C83-2DE2-F073-F97B26D4F56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646518" y="5382473"/>
            <a:ext cx="162000" cy="16200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D6A4038-CD65-3676-C11D-8FCEE87B1CE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648239" y="4898985"/>
            <a:ext cx="162000" cy="1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5316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1110_BAM FM - Menu - Autumn Winter template  -  Read-Only" id="{AA6F6DD5-CB6F-4EAE-9C0E-7EE501F57BED}" vid="{B06CFADB-E90F-4EE6-A713-ECB104EAD23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0e40b58-1361-4f4b-9923-7a9ed6ea9444" xsi:nil="true"/>
    <lcf76f155ced4ddcb4097134ff3c332f xmlns="b7e29e38-4b5a-4e62-9bd3-6e6dfc88db32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2546C31A72E3F4F9B221349E738B79F" ma:contentTypeVersion="13" ma:contentTypeDescription="Create a new document." ma:contentTypeScope="" ma:versionID="c1d4fa239819bb12c843b927daeb891d">
  <xsd:schema xmlns:xsd="http://www.w3.org/2001/XMLSchema" xmlns:xs="http://www.w3.org/2001/XMLSchema" xmlns:p="http://schemas.microsoft.com/office/2006/metadata/properties" xmlns:ns2="b7e29e38-4b5a-4e62-9bd3-6e6dfc88db32" xmlns:ns3="30e40b58-1361-4f4b-9923-7a9ed6ea9444" targetNamespace="http://schemas.microsoft.com/office/2006/metadata/properties" ma:root="true" ma:fieldsID="f1d948a9ab35b3a0bb1e3eebc3c3aabe" ns2:_="" ns3:_="">
    <xsd:import namespace="b7e29e38-4b5a-4e62-9bd3-6e6dfc88db32"/>
    <xsd:import namespace="30e40b58-1361-4f4b-9923-7a9ed6ea944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SearchProperties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29e38-4b5a-4e62-9bd3-6e6dfc88db3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3e5062dc-4baf-4892-b6df-a261e18d24c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e40b58-1361-4f4b-9923-7a9ed6ea944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285ee435-3d70-4daf-b005-a957bcef5fd5}" ma:internalName="TaxCatchAll" ma:showField="CatchAllData" ma:web="30e40b58-1361-4f4b-9923-7a9ed6ea944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63E5AAA-25A3-4C88-8889-A457BB4F2050}">
  <ds:schemaRefs>
    <ds:schemaRef ds:uri="b7e29e38-4b5a-4e62-9bd3-6e6dfc88db32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purl.org/dc/terms/"/>
    <ds:schemaRef ds:uri="30e40b58-1361-4f4b-9923-7a9ed6ea9444"/>
    <ds:schemaRef ds:uri="http://schemas.microsoft.com/office/infopath/2007/PartnerControls"/>
    <ds:schemaRef ds:uri="http://purl.org/dc/dcmitype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B5292C4-AF36-4B14-B275-B5BE5582F3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e29e38-4b5a-4e62-9bd3-6e6dfc88db32"/>
    <ds:schemaRef ds:uri="30e40b58-1361-4f4b-9923-7a9ed6ea944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35D4E88-2C20-455D-8776-263A47B3A3F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1110_BAM FM - Menu - Autumn Winter template</Template>
  <TotalTime>0</TotalTime>
  <Words>212</Words>
  <Application>Microsoft Office PowerPoint</Application>
  <PresentationFormat>A4 Paper (210x297 mm)</PresentationFormat>
  <Paragraphs>65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Acumin Pro ExtraCondensed Smbd</vt:lpstr>
      <vt:lpstr>Arial</vt:lpstr>
      <vt:lpstr>Calibri</vt:lpstr>
      <vt:lpstr>Helvetica Neue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Jackson, Holly</dc:creator>
  <cp:lastModifiedBy>Lynn Rigby</cp:lastModifiedBy>
  <cp:revision>5</cp:revision>
  <dcterms:created xsi:type="dcterms:W3CDTF">2026-06-24T06:29:03Z</dcterms:created>
  <dcterms:modified xsi:type="dcterms:W3CDTF">2026-09-11T07:39:03Z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0x010100F2546C31A72E3F4F9B221349E738B79F</vt:lpwstr>
  </property>
  <property fmtid="{D5CDD505-2E9C-101B-9397-08002B2CF9AE}" pid="3" name="Order">
    <vt:r8>100</vt:r8>
  </property>
  <property fmtid="{D5CDD505-2E9C-101B-9397-08002B2CF9AE}" pid="4" name="MediaServiceImageTags">
    <vt:lpwstr/>
  </property>
</Properties>
</file>